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710" r:id="rId3"/>
    <p:sldMasterId id="2147483712" r:id="rId4"/>
    <p:sldMasterId id="2147483769" r:id="rId5"/>
    <p:sldMasterId id="2147483771" r:id="rId6"/>
    <p:sldMasterId id="2147483775" r:id="rId7"/>
    <p:sldMasterId id="2147483798" r:id="rId8"/>
    <p:sldMasterId id="2147483802" r:id="rId9"/>
    <p:sldMasterId id="2147483818" r:id="rId10"/>
    <p:sldMasterId id="2147483846" r:id="rId11"/>
    <p:sldMasterId id="2147483875" r:id="rId12"/>
    <p:sldMasterId id="2147483893" r:id="rId13"/>
  </p:sldMasterIdLst>
  <p:notesMasterIdLst>
    <p:notesMasterId r:id="rId52"/>
  </p:notesMasterIdLst>
  <p:sldIdLst>
    <p:sldId id="268" r:id="rId14"/>
    <p:sldId id="3327" r:id="rId15"/>
    <p:sldId id="266" r:id="rId16"/>
    <p:sldId id="376" r:id="rId17"/>
    <p:sldId id="257" r:id="rId18"/>
    <p:sldId id="3120" r:id="rId19"/>
    <p:sldId id="3140" r:id="rId20"/>
    <p:sldId id="3141" r:id="rId21"/>
    <p:sldId id="3139" r:id="rId22"/>
    <p:sldId id="3137" r:id="rId23"/>
    <p:sldId id="3138" r:id="rId24"/>
    <p:sldId id="3013" r:id="rId25"/>
    <p:sldId id="281" r:id="rId26"/>
    <p:sldId id="3006" r:id="rId27"/>
    <p:sldId id="3118" r:id="rId28"/>
    <p:sldId id="3008" r:id="rId29"/>
    <p:sldId id="445" r:id="rId30"/>
    <p:sldId id="3121" r:id="rId31"/>
    <p:sldId id="302" r:id="rId32"/>
    <p:sldId id="3131" r:id="rId33"/>
    <p:sldId id="3132" r:id="rId34"/>
    <p:sldId id="3133" r:id="rId35"/>
    <p:sldId id="3134" r:id="rId36"/>
    <p:sldId id="3135" r:id="rId37"/>
    <p:sldId id="3125" r:id="rId38"/>
    <p:sldId id="3128" r:id="rId39"/>
    <p:sldId id="3130" r:id="rId40"/>
    <p:sldId id="3126" r:id="rId41"/>
    <p:sldId id="3056" r:id="rId42"/>
    <p:sldId id="3142" r:id="rId43"/>
    <p:sldId id="3101" r:id="rId44"/>
    <p:sldId id="3087" r:id="rId45"/>
    <p:sldId id="3122" r:id="rId46"/>
    <p:sldId id="288" r:id="rId47"/>
    <p:sldId id="3005" r:id="rId48"/>
    <p:sldId id="3329" r:id="rId49"/>
    <p:sldId id="607" r:id="rId50"/>
    <p:sldId id="36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1C8DC3-737A-4A25-AC70-0A6A8F1EFD73}" v="4" dt="2024-01-09T15:27:15.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263" autoAdjust="0"/>
  </p:normalViewPr>
  <p:slideViewPr>
    <p:cSldViewPr snapToGrid="0">
      <p:cViewPr varScale="1">
        <p:scale>
          <a:sx n="80" d="100"/>
          <a:sy n="80" d="100"/>
        </p:scale>
        <p:origin x="175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presProps" Target="presProps.xml"/><Relationship Id="rId5" Type="http://schemas.openxmlformats.org/officeDocument/2006/relationships/slideMaster" Target="slideMasters/slideMaster5.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microsoft.com/office/2015/10/relationships/revisionInfo" Target="revisionInfo.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AD628B-A648-4EAB-A603-B1007649DB98}"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0BFBFA-132D-4A58-B26F-53970DA8953F}" type="slidenum">
              <a:rPr lang="en-US" smtClean="0"/>
              <a:t>‹#›</a:t>
            </a:fld>
            <a:endParaRPr lang="en-US"/>
          </a:p>
        </p:txBody>
      </p:sp>
    </p:spTree>
    <p:extLst>
      <p:ext uri="{BB962C8B-B14F-4D97-AF65-F5344CB8AC3E}">
        <p14:creationId xmlns:p14="http://schemas.microsoft.com/office/powerpoint/2010/main" val="3688407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Implementing #2 and #3 could have prevented OR detected this attack. You never want to hear about it from the FBI.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a:t>
            </a:r>
            <a:r>
              <a:rPr lang="en-US" sz="1200" dirty="0">
                <a:solidFill>
                  <a:srgbClr val="000000"/>
                </a:solidFill>
                <a:latin typeface="Calibri" panose="020F0502020204030204" pitchFamily="34" charset="0"/>
                <a:cs typeface="Calibri" panose="020F0502020204030204" pitchFamily="34" charset="0"/>
              </a:rPr>
              <a:t>The organization was already in the process of evaluating vendors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t>
            </a:r>
            <a:r>
              <a:rPr lang="en-US" sz="1200" b="0" i="0" u="none" strike="noStrike" baseline="0" dirty="0">
                <a:solidFill>
                  <a:srgbClr val="000000"/>
                </a:solidFill>
                <a:latin typeface="Calibri" panose="020F0502020204030204" pitchFamily="34" charset="0"/>
                <a:cs typeface="Calibri" panose="020F0502020204030204" pitchFamily="34" charset="0"/>
              </a:rPr>
              <a:t>This was already in the budget for the next cycle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4A4B-3E46-4BB6-9D09-6CE8E51885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 charset="-128"/>
              <a:cs typeface="+mn-cs"/>
            </a:endParaRPr>
          </a:p>
        </p:txBody>
      </p:sp>
    </p:spTree>
    <p:extLst>
      <p:ext uri="{BB962C8B-B14F-4D97-AF65-F5344CB8AC3E}">
        <p14:creationId xmlns:p14="http://schemas.microsoft.com/office/powerpoint/2010/main" val="2223229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http://pixabay.com/en/keyboard-computer-internet-work-561016/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98669-0486-429C-A96E-64D074545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6373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err="1">
                <a:solidFill>
                  <a:srgbClr val="333333"/>
                </a:solidFill>
                <a:effectLst/>
                <a:latin typeface="Roboto" panose="02000000000000000000" pitchFamily="2" charset="0"/>
              </a:rPr>
              <a:t>MOVEit</a:t>
            </a:r>
            <a:r>
              <a:rPr lang="en-US" b="0" i="0" dirty="0">
                <a:solidFill>
                  <a:srgbClr val="333333"/>
                </a:solidFill>
                <a:effectLst/>
                <a:latin typeface="Roboto" panose="02000000000000000000" pitchFamily="2" charset="0"/>
              </a:rPr>
              <a:t> is a file transfer program owned by Progress Software. A wide range of organizations in the public and private sector used the program to move sensitive personal data. That includes financial services companies, government agencies, pension funds and more. In May 2023, a hacker group called CL0P gained access to </a:t>
            </a:r>
            <a:r>
              <a:rPr lang="en-US" b="0" i="0" dirty="0" err="1">
                <a:solidFill>
                  <a:srgbClr val="333333"/>
                </a:solidFill>
                <a:effectLst/>
                <a:latin typeface="Roboto" panose="02000000000000000000" pitchFamily="2" charset="0"/>
              </a:rPr>
              <a:t>MOVEit</a:t>
            </a:r>
            <a:r>
              <a:rPr lang="en-US" b="0" i="0" dirty="0">
                <a:solidFill>
                  <a:srgbClr val="333333"/>
                </a:solidFill>
                <a:effectLst/>
                <a:latin typeface="Roboto" panose="02000000000000000000" pitchFamily="2" charset="0"/>
              </a:rPr>
              <a:t>. Since then, Reuters reports that the hack has impacted tens of millions of people.</a:t>
            </a:r>
          </a:p>
          <a:p>
            <a:pPr algn="l"/>
            <a:r>
              <a:rPr lang="en-US" b="0" i="0" dirty="0">
                <a:solidFill>
                  <a:srgbClr val="333333"/>
                </a:solidFill>
                <a:effectLst/>
                <a:latin typeface="Roboto" panose="02000000000000000000" pitchFamily="2" charset="0"/>
              </a:rPr>
              <a:t>"The </a:t>
            </a:r>
            <a:r>
              <a:rPr lang="en-US" b="0" i="0" dirty="0" err="1">
                <a:solidFill>
                  <a:srgbClr val="333333"/>
                </a:solidFill>
                <a:effectLst/>
                <a:latin typeface="Roboto" panose="02000000000000000000" pitchFamily="2" charset="0"/>
              </a:rPr>
              <a:t>MOVEit</a:t>
            </a:r>
            <a:r>
              <a:rPr lang="en-US" b="0" i="0" dirty="0">
                <a:solidFill>
                  <a:srgbClr val="333333"/>
                </a:solidFill>
                <a:effectLst/>
                <a:latin typeface="Roboto" panose="02000000000000000000" pitchFamily="2" charset="0"/>
              </a:rPr>
              <a:t> breach highlights a particular vulnerability, in which bad actors can obtain data from multiple companies all in one hack," says Michael </a:t>
            </a:r>
            <a:r>
              <a:rPr lang="en-US" b="0" i="0" dirty="0" err="1">
                <a:solidFill>
                  <a:srgbClr val="333333"/>
                </a:solidFill>
                <a:effectLst/>
                <a:latin typeface="Roboto" panose="02000000000000000000" pitchFamily="2" charset="0"/>
              </a:rPr>
              <a:t>Bruemmer</a:t>
            </a:r>
            <a:r>
              <a:rPr lang="en-US" b="0" i="0" dirty="0">
                <a:solidFill>
                  <a:srgbClr val="333333"/>
                </a:solidFill>
                <a:effectLst/>
                <a:latin typeface="Roboto" panose="02000000000000000000" pitchFamily="2" charset="0"/>
              </a:rPr>
              <a:t>, the Head of Global Data Breach Resolution at Experian. "The consumers are innocent parties to this type of breach, which only emphasizes the need for individuals to be vigilant with their own data."</a:t>
            </a:r>
          </a:p>
          <a:p>
            <a:pPr algn="l"/>
            <a:r>
              <a:rPr lang="en-US" b="0" i="0" dirty="0" err="1">
                <a:solidFill>
                  <a:srgbClr val="333333"/>
                </a:solidFill>
                <a:effectLst/>
                <a:latin typeface="Roboto" panose="02000000000000000000" pitchFamily="2" charset="0"/>
              </a:rPr>
              <a:t>MOVEit</a:t>
            </a:r>
            <a:r>
              <a:rPr lang="en-US" b="0" i="0" dirty="0">
                <a:solidFill>
                  <a:srgbClr val="333333"/>
                </a:solidFill>
                <a:effectLst/>
                <a:latin typeface="Roboto" panose="02000000000000000000" pitchFamily="2" charset="0"/>
              </a:rPr>
              <a:t> Transfer web apps were infiltrated by malware that was used to steal sensitive information from databases. CL0P has sent ransom notes to upper-level executives at companies that have been hacked. The group threatens to publish files to its website, which leaks private data to the public, if organizations don't pay up.</a:t>
            </a:r>
          </a:p>
          <a:p>
            <a:endParaRPr lang="en-CA"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2287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0" i="0" u="none" strike="noStrike" dirty="0">
              <a:solidFill>
                <a:srgbClr val="666666"/>
              </a:solidFill>
              <a:effectLst/>
              <a:latin typeface="Vollkorn"/>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F8C0C-9FB0-4B9A-8A61-B7006FBC14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03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Y"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1636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http://pixabay.com/en/keyboard-computer-internet-work-561016/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98669-0486-429C-A96E-64D074545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298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349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http://pixabay.com/en/keyboard-computer-internet-work-561016/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98669-0486-429C-A96E-64D074545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5433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Lato" panose="020F0502020204030203" pitchFamily="34" charset="0"/>
              </a:rPr>
              <a:t>This report aims to discuss the dramatic increases in cyber-attacks to the HPH Sector intended to cause disruption to the care continuum. The Landscape Analysis conducted a deeper investigative study into both the methods that cyber adversaries are using to compromise US hospitals, disrupt operations and extort for financial gain. It then benchmarked these results to specific practices of the Health Industry Cybersecurity Practices (HICP) in order to outline the most meaningful protections to these specific threats.</a:t>
            </a:r>
          </a:p>
          <a:p>
            <a:pPr algn="l"/>
            <a:r>
              <a:rPr lang="en-US" b="0" i="0" dirty="0">
                <a:effectLst/>
                <a:latin typeface="Lato" panose="020F0502020204030203" pitchFamily="34" charset="0"/>
              </a:rPr>
              <a:t>The study’s two objectives were:</a:t>
            </a:r>
          </a:p>
          <a:p>
            <a:pPr algn="l">
              <a:buFont typeface="Arial" panose="020B0604020202020204" pitchFamily="34" charset="0"/>
              <a:buChar char="•"/>
            </a:pPr>
            <a:r>
              <a:rPr lang="en-US" b="0" i="0" dirty="0">
                <a:effectLst/>
                <a:latin typeface="Lato" panose="020F0502020204030203" pitchFamily="34" charset="0"/>
              </a:rPr>
              <a:t>To develop a clear understanding of the current cybersecurity capabilities and preparedness across participating U.S. hospitals, as well as their ability to combat cyber threats</a:t>
            </a:r>
          </a:p>
          <a:p>
            <a:pPr algn="l">
              <a:buFont typeface="Arial" panose="020B0604020202020204" pitchFamily="34" charset="0"/>
              <a:buChar char="•"/>
            </a:pPr>
            <a:r>
              <a:rPr lang="en-US" b="0" i="0" dirty="0">
                <a:effectLst/>
                <a:latin typeface="Lato" panose="020F0502020204030203" pitchFamily="34" charset="0"/>
              </a:rPr>
              <a:t>To share the analysis and findings with the HSCC CWG for consideration as one of several inputs for informing prioritized cybersecurity practices for U.S. hospitals, as well as other considerations the U.S. government might undertake to improve U.S. hospitals’ cybersecurity resiliency</a:t>
            </a:r>
          </a:p>
          <a:p>
            <a:endParaRPr lang="en-CA"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8523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u="none" strike="noStrike" dirty="0">
                <a:solidFill>
                  <a:srgbClr val="333333"/>
                </a:solidFill>
                <a:effectLst/>
                <a:latin typeface="Raleway" pitchFamily="2" charset="77"/>
              </a:rPr>
              <a:t>lack of Recognized Security Practices will not be considered an aggravating factor and will not result in increased penalties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F8C0C-9FB0-4B9A-8A61-B7006FBC14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149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1250" cy="3482975"/>
          </a:xfrm>
        </p:spPr>
      </p:sp>
      <p:sp>
        <p:nvSpPr>
          <p:cNvPr id="3" name="Notes Placeholder 2"/>
          <p:cNvSpPr>
            <a:spLocks noGrp="1"/>
          </p:cNvSpPr>
          <p:nvPr>
            <p:ph type="body" idx="1"/>
          </p:nvPr>
        </p:nvSpPr>
        <p:spPr/>
        <p:txBody>
          <a:bodyPr/>
          <a:lstStyle/>
          <a:p>
            <a:endParaRPr lang="en-US" dirty="0">
              <a:latin typeface="Poppins"/>
              <a:cs typeface="Poppins"/>
            </a:endParaRPr>
          </a:p>
          <a:p>
            <a:r>
              <a:rPr lang="en-US" dirty="0">
                <a:latin typeface="Poppins"/>
                <a:cs typeface="Poppins"/>
              </a:rPr>
              <a:t>=========================</a:t>
            </a:r>
          </a:p>
          <a:p>
            <a:endParaRPr lang="en-US" dirty="0">
              <a:latin typeface="Poppins"/>
              <a:cs typeface="Poppins"/>
            </a:endParaRPr>
          </a:p>
          <a:p>
            <a:endParaRPr lang="en-US" dirty="0">
              <a:latin typeface="Poppins"/>
              <a:cs typeface="Poppins"/>
            </a:endParaRPr>
          </a:p>
        </p:txBody>
      </p:sp>
    </p:spTree>
    <p:extLst>
      <p:ext uri="{BB962C8B-B14F-4D97-AF65-F5344CB8AC3E}">
        <p14:creationId xmlns:p14="http://schemas.microsoft.com/office/powerpoint/2010/main" val="2457829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http://pixabay.com/en/keyboard-computer-internet-work-561016/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98669-0486-429C-A96E-64D074545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9271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http://pixabay.com/en/startup-start-up-notebooks-creative-593327/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98669-0486-429C-A96E-64D074545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6049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http://pixabay.com/en/startup-start-up-notebooks-creative-593324/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98669-0486-429C-A96E-64D074545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110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59668C-534C-4237-93EC-873306165D0D}"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pitchFamily="1" charset="-128"/>
              <a:cs typeface="+mn-cs"/>
            </a:endParaRPr>
          </a:p>
        </p:txBody>
      </p:sp>
    </p:spTree>
    <p:extLst>
      <p:ext uri="{BB962C8B-B14F-4D97-AF65-F5344CB8AC3E}">
        <p14:creationId xmlns:p14="http://schemas.microsoft.com/office/powerpoint/2010/main" val="2535133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5DF23-B623-485B-943B-13F9541715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722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9020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213138"/>
              </a:solidFill>
              <a:effectLst/>
              <a:latin typeface="WordVisi_MSFontServic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5DF23-B623-485B-943B-13F9541715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332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https://www.freepik.com/free-photo/three-businesspeople-looking-at-business-report-in-the-office_3105852.htm#term=blue%20business&amp;page=1&amp;position=19</a:t>
            </a:r>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5542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98669-0486-429C-A96E-64D0745450CC}"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ＭＳ Ｐゴシック" pitchFamily="1" charset="-128"/>
              <a:cs typeface="+mn-cs"/>
            </a:endParaRPr>
          </a:p>
        </p:txBody>
      </p:sp>
    </p:spTree>
    <p:extLst>
      <p:ext uri="{BB962C8B-B14F-4D97-AF65-F5344CB8AC3E}">
        <p14:creationId xmlns:p14="http://schemas.microsoft.com/office/powerpoint/2010/main" val="3779164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http://pixabay.com/en/keyboard-computer-internet-work-561016/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98669-0486-429C-A96E-64D074545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9271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of Access continues to be a focus</a:t>
            </a:r>
          </a:p>
          <a:p>
            <a:r>
              <a:rPr lang="en-US" dirty="0"/>
              <a:t>Data Breach only resulted in fines if an OCR investigation found negligence related to compliance. To avoid</a:t>
            </a:r>
            <a:r>
              <a:rPr lang="en-US"/>
              <a:t>: Implement 405(d).</a:t>
            </a:r>
            <a:endParaRPr lang="en-CA"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9551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http://pixabay.com/en/keyboard-computer-internet-work-561016/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98669-0486-429C-A96E-64D074545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5253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http://pixabay.com/en/keyboard-computer-internet-work-561016/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98669-0486-429C-A96E-64D0745450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92716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11.xml"/><Relationship Id="rId4" Type="http://schemas.openxmlformats.org/officeDocument/2006/relationships/image" Target="../media/image13.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11.xml"/><Relationship Id="rId4" Type="http://schemas.openxmlformats.org/officeDocument/2006/relationships/image" Target="../media/image13.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Master" Target="../slideMasters/slideMaster11.xml"/><Relationship Id="rId4" Type="http://schemas.openxmlformats.org/officeDocument/2006/relationships/image" Target="../media/image17.pn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11.xml"/><Relationship Id="rId4" Type="http://schemas.openxmlformats.org/officeDocument/2006/relationships/image" Target="../media/image8.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1.xml"/><Relationship Id="rId5" Type="http://schemas.openxmlformats.org/officeDocument/2006/relationships/image" Target="../media/image8.png"/><Relationship Id="rId4" Type="http://schemas.openxmlformats.org/officeDocument/2006/relationships/image" Target="../media/image17.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11.xml"/><Relationship Id="rId5" Type="http://schemas.openxmlformats.org/officeDocument/2006/relationships/image" Target="../media/image8.png"/><Relationship Id="rId4" Type="http://schemas.openxmlformats.org/officeDocument/2006/relationships/image" Target="../media/image17.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10.xml"/><Relationship Id="rId4" Type="http://schemas.openxmlformats.org/officeDocument/2006/relationships/image" Target="../media/image1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10.xml"/><Relationship Id="rId4" Type="http://schemas.openxmlformats.org/officeDocument/2006/relationships/image" Target="../media/image1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Master" Target="../slideMasters/slideMaster10.xml"/><Relationship Id="rId4" Type="http://schemas.openxmlformats.org/officeDocument/2006/relationships/image" Target="../media/image17.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0.xml"/><Relationship Id="rId4" Type="http://schemas.openxmlformats.org/officeDocument/2006/relationships/image" Target="../media/image8.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10.xml"/><Relationship Id="rId4" Type="http://schemas.openxmlformats.org/officeDocument/2006/relationships/image" Target="../media/image8.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pic>
        <p:nvPicPr>
          <p:cNvPr id="19" name="Image" descr="Image"/>
          <p:cNvPicPr>
            <a:picLocks noChangeAspect="1"/>
          </p:cNvPicPr>
          <p:nvPr/>
        </p:nvPicPr>
        <p:blipFill>
          <a:blip r:embed="rId2"/>
          <a:stretch>
            <a:fillRect/>
          </a:stretch>
        </p:blipFill>
        <p:spPr>
          <a:xfrm>
            <a:off x="343555" y="5926316"/>
            <a:ext cx="4552570" cy="609340"/>
          </a:xfrm>
          <a:prstGeom prst="rect">
            <a:avLst/>
          </a:prstGeom>
          <a:ln w="12700">
            <a:miter lim="400000"/>
          </a:ln>
        </p:spPr>
      </p:pic>
      <p:sp>
        <p:nvSpPr>
          <p:cNvPr id="22" name="Title Text"/>
          <p:cNvSpPr txBox="1">
            <a:spLocks noGrp="1"/>
          </p:cNvSpPr>
          <p:nvPr>
            <p:ph type="title"/>
          </p:nvPr>
        </p:nvSpPr>
        <p:spPr>
          <a:prstGeom prst="rect">
            <a:avLst/>
          </a:prstGeom>
        </p:spPr>
        <p:txBody>
          <a:bodyPr/>
          <a:lstStyle>
            <a:lvl1pPr>
              <a:lnSpc>
                <a:spcPct val="100000"/>
              </a:lnSpc>
              <a:defRPr sz="3200" b="1">
                <a:latin typeface="Proxima Soft"/>
                <a:ea typeface="Proxima Soft"/>
                <a:cs typeface="Proxima Soft"/>
                <a:sym typeface="Proxima Soft"/>
              </a:defRPr>
            </a:lvl1pPr>
          </a:lstStyle>
          <a:p>
            <a:r>
              <a:t>Title Text</a:t>
            </a:r>
          </a:p>
        </p:txBody>
      </p:sp>
      <p:sp>
        <p:nvSpPr>
          <p:cNvPr id="24" name="Body Level One…"/>
          <p:cNvSpPr txBox="1">
            <a:spLocks noGrp="1"/>
          </p:cNvSpPr>
          <p:nvPr>
            <p:ph type="body" idx="1"/>
          </p:nvPr>
        </p:nvSpPr>
        <p:spPr>
          <a:xfrm>
            <a:off x="838200" y="2237829"/>
            <a:ext cx="10515600" cy="3367634"/>
          </a:xfrm>
          <a:prstGeom prst="rect">
            <a:avLst/>
          </a:prstGeom>
        </p:spPr>
        <p:txBody>
          <a:bodyPr>
            <a:normAutofit/>
          </a:bodyPr>
          <a:lstStyle>
            <a:lvl1pPr>
              <a:lnSpc>
                <a:spcPct val="120000"/>
              </a:lnSpc>
              <a:spcBef>
                <a:spcPts val="700"/>
              </a:spcBef>
              <a:buFontTx/>
              <a:defRPr sz="1900">
                <a:latin typeface="Proxima Soft"/>
                <a:ea typeface="Proxima Soft"/>
                <a:cs typeface="Proxima Soft"/>
                <a:sym typeface="Proxima Soft"/>
              </a:defRPr>
            </a:lvl1pPr>
            <a:lvl2pPr marL="457200" indent="0">
              <a:lnSpc>
                <a:spcPct val="120000"/>
              </a:lnSpc>
              <a:spcBef>
                <a:spcPts val="700"/>
              </a:spcBef>
              <a:buFontTx/>
              <a:defRPr sz="1900">
                <a:latin typeface="Proxima Soft"/>
                <a:ea typeface="Proxima Soft"/>
                <a:cs typeface="Proxima Soft"/>
                <a:sym typeface="Proxima Soft"/>
              </a:defRPr>
            </a:lvl2pPr>
            <a:lvl3pPr marL="914400" indent="0">
              <a:lnSpc>
                <a:spcPct val="120000"/>
              </a:lnSpc>
              <a:spcBef>
                <a:spcPts val="700"/>
              </a:spcBef>
              <a:buFontTx/>
              <a:defRPr sz="1900">
                <a:latin typeface="Proxima Soft"/>
                <a:ea typeface="Proxima Soft"/>
                <a:cs typeface="Proxima Soft"/>
                <a:sym typeface="Proxima Soft"/>
              </a:defRPr>
            </a:lvl3pPr>
            <a:lvl4pPr marL="1371600" indent="0">
              <a:lnSpc>
                <a:spcPct val="120000"/>
              </a:lnSpc>
              <a:spcBef>
                <a:spcPts val="700"/>
              </a:spcBef>
              <a:buFontTx/>
              <a:defRPr sz="1900">
                <a:latin typeface="Proxima Soft"/>
                <a:ea typeface="Proxima Soft"/>
                <a:cs typeface="Proxima Soft"/>
                <a:sym typeface="Proxima Soft"/>
              </a:defRPr>
            </a:lvl4pPr>
            <a:lvl5pPr marL="1828800" indent="0">
              <a:lnSpc>
                <a:spcPct val="120000"/>
              </a:lnSpc>
              <a:spcBef>
                <a:spcPts val="700"/>
              </a:spcBef>
              <a:buFontTx/>
              <a:defRPr sz="1900">
                <a:latin typeface="Proxima Soft"/>
                <a:ea typeface="Proxima Soft"/>
                <a:cs typeface="Proxima Soft"/>
                <a:sym typeface="Proxima Soft"/>
              </a:defRPr>
            </a:lvl5pPr>
          </a:lstStyle>
          <a:p>
            <a:r>
              <a:t>Body Level One</a:t>
            </a:r>
          </a:p>
          <a:p>
            <a:pPr lvl="1"/>
            <a:r>
              <a:t>Body Level Two</a:t>
            </a:r>
          </a:p>
          <a:p>
            <a:pPr lvl="2"/>
            <a:r>
              <a:t>Body Level Three</a:t>
            </a:r>
          </a:p>
          <a:p>
            <a:pPr lvl="3"/>
            <a:r>
              <a:t>Body Level Four</a:t>
            </a:r>
          </a:p>
          <a:p>
            <a:pPr lvl="4"/>
            <a:r>
              <a:t>Body Level Five</a:t>
            </a:r>
          </a:p>
        </p:txBody>
      </p:sp>
      <p:sp>
        <p:nvSpPr>
          <p:cNvPr id="21" name="Image"/>
          <p:cNvSpPr>
            <a:spLocks noGrp="1"/>
          </p:cNvSpPr>
          <p:nvPr>
            <p:ph type="pic" sz="half" idx="21"/>
          </p:nvPr>
        </p:nvSpPr>
        <p:spPr>
          <a:xfrm>
            <a:off x="7548313" y="383344"/>
            <a:ext cx="4281715" cy="4281714"/>
          </a:xfrm>
          <a:prstGeom prst="rect">
            <a:avLst/>
          </a:prstGeom>
        </p:spPr>
        <p:txBody>
          <a:bodyPr lIns="91439" rIns="91439">
            <a:noAutofit/>
          </a:bodyPr>
          <a:lstStyle/>
          <a:p>
            <a:endParaRPr/>
          </a:p>
        </p:txBody>
      </p:sp>
    </p:spTree>
    <p:extLst>
      <p:ext uri="{BB962C8B-B14F-4D97-AF65-F5344CB8AC3E}">
        <p14:creationId xmlns:p14="http://schemas.microsoft.com/office/powerpoint/2010/main" val="19039694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D75596-66B6-4B57-ADB1-770D4443C481}"/>
              </a:ext>
            </a:extLst>
          </p:cNvPr>
          <p:cNvSpPr>
            <a:spLocks noGrp="1"/>
          </p:cNvSpPr>
          <p:nvPr>
            <p:ph type="dt" sz="half" idx="10"/>
          </p:nvPr>
        </p:nvSpPr>
        <p:spPr>
          <a:xfrm>
            <a:off x="838200" y="6356351"/>
            <a:ext cx="2743200" cy="365125"/>
          </a:xfrm>
          <a:prstGeom prst="rect">
            <a:avLst/>
          </a:prstGeom>
        </p:spPr>
        <p:txBody>
          <a:bodyPr/>
          <a:lstStyle/>
          <a:p>
            <a:fld id="{D0B2A4A1-C9D8-4F6B-9FB5-C9E0B65B859B}" type="datetimeFigureOut">
              <a:rPr lang="en-US" smtClean="0"/>
              <a:t>1/11/2024</a:t>
            </a:fld>
            <a:endParaRPr lang="en-US"/>
          </a:p>
        </p:txBody>
      </p:sp>
      <p:sp>
        <p:nvSpPr>
          <p:cNvPr id="3" name="Footer Placeholder 2">
            <a:extLst>
              <a:ext uri="{FF2B5EF4-FFF2-40B4-BE49-F238E27FC236}">
                <a16:creationId xmlns:a16="http://schemas.microsoft.com/office/drawing/2014/main" id="{C7F5530E-9823-4770-A470-D00206F8F260}"/>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314DA2-046C-45B2-B619-45EEC9028133}"/>
              </a:ext>
            </a:extLst>
          </p:cNvPr>
          <p:cNvSpPr>
            <a:spLocks noGrp="1"/>
          </p:cNvSpPr>
          <p:nvPr>
            <p:ph type="sldNum" sz="quarter" idx="12"/>
          </p:nvPr>
        </p:nvSpPr>
        <p:spPr/>
        <p:txBody>
          <a:bodyPr/>
          <a:lstStyle/>
          <a:p>
            <a:fld id="{0C994058-74F9-41D0-8950-D11A76FF190C}" type="slidenum">
              <a:rPr lang="en-US" smtClean="0"/>
              <a:t>‹#›</a:t>
            </a:fld>
            <a:endParaRPr lang="en-US"/>
          </a:p>
        </p:txBody>
      </p:sp>
    </p:spTree>
    <p:extLst>
      <p:ext uri="{BB962C8B-B14F-4D97-AF65-F5344CB8AC3E}">
        <p14:creationId xmlns:p14="http://schemas.microsoft.com/office/powerpoint/2010/main" val="13571895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4598" y="4441432"/>
            <a:ext cx="4563553" cy="967624"/>
          </a:xfrm>
          <a:prstGeom prst="rect">
            <a:avLst/>
          </a:prstGeom>
        </p:spPr>
        <p:txBody>
          <a:bodyPr anchor="b">
            <a:noAutofit/>
          </a:bodyPr>
          <a:lstStyle>
            <a:lvl1pPr algn="l">
              <a:defRPr sz="3599" b="1" spc="-200" baseline="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Subtitle 2"/>
          <p:cNvSpPr>
            <a:spLocks noGrp="1"/>
          </p:cNvSpPr>
          <p:nvPr>
            <p:ph type="subTitle" idx="1"/>
          </p:nvPr>
        </p:nvSpPr>
        <p:spPr>
          <a:xfrm>
            <a:off x="7304598" y="5384834"/>
            <a:ext cx="4563553" cy="413191"/>
          </a:xfrm>
          <a:prstGeom prst="rect">
            <a:avLst/>
          </a:prstGeom>
        </p:spPr>
        <p:txBody>
          <a:bodyPr>
            <a:noAutofit/>
          </a:bodyPr>
          <a:lstStyle>
            <a:lvl1pPr marL="0" indent="0" algn="l">
              <a:buNone/>
              <a:defRPr sz="1999" i="0" spc="-1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372" y="3961184"/>
            <a:ext cx="5653527" cy="1678692"/>
          </a:xfrm>
          <a:prstGeom prst="rect">
            <a:avLst/>
          </a:prstGeom>
        </p:spPr>
      </p:pic>
    </p:spTree>
    <p:extLst>
      <p:ext uri="{BB962C8B-B14F-4D97-AF65-F5344CB8AC3E}">
        <p14:creationId xmlns:p14="http://schemas.microsoft.com/office/powerpoint/2010/main" val="189796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
        <p:nvSpPr>
          <p:cNvPr id="9" name="Picture Placeholder 8"/>
          <p:cNvSpPr>
            <a:spLocks noGrp="1"/>
          </p:cNvSpPr>
          <p:nvPr>
            <p:ph type="pic" sz="quarter" idx="10" hasCustomPrompt="1"/>
          </p:nvPr>
        </p:nvSpPr>
        <p:spPr>
          <a:xfrm>
            <a:off x="5028123" y="5642663"/>
            <a:ext cx="1783752" cy="965916"/>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logo</a:t>
            </a:r>
          </a:p>
        </p:txBody>
      </p:sp>
      <p:sp>
        <p:nvSpPr>
          <p:cNvPr id="12" name="Title 1"/>
          <p:cNvSpPr>
            <a:spLocks noGrp="1"/>
          </p:cNvSpPr>
          <p:nvPr>
            <p:ph type="ctrTitle"/>
          </p:nvPr>
        </p:nvSpPr>
        <p:spPr>
          <a:xfrm>
            <a:off x="5028123" y="2322578"/>
            <a:ext cx="5239828" cy="967624"/>
          </a:xfrm>
          <a:prstGeom prst="rect">
            <a:avLst/>
          </a:prstGeom>
        </p:spPr>
        <p:txBody>
          <a:bodyPr anchor="b">
            <a:noAutofit/>
          </a:bodyPr>
          <a:lstStyle>
            <a:lvl1pPr algn="l">
              <a:defRPr sz="3999" b="1" spc="-200" baseline="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3" name="Subtitle 2"/>
          <p:cNvSpPr>
            <a:spLocks noGrp="1"/>
          </p:cNvSpPr>
          <p:nvPr>
            <p:ph type="subTitle" idx="1"/>
          </p:nvPr>
        </p:nvSpPr>
        <p:spPr>
          <a:xfrm>
            <a:off x="5028123" y="3265980"/>
            <a:ext cx="5239828" cy="413191"/>
          </a:xfrm>
          <a:prstGeom prst="rect">
            <a:avLst/>
          </a:prstGeom>
        </p:spPr>
        <p:txBody>
          <a:bodyPr>
            <a:noAutofit/>
          </a:bodyPr>
          <a:lstStyle>
            <a:lvl1pPr marL="0" indent="0" algn="l">
              <a:buNone/>
              <a:defRPr sz="2399" i="0" spc="-1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372" y="1909594"/>
            <a:ext cx="3729000" cy="1107246"/>
          </a:xfrm>
          <a:prstGeom prst="rect">
            <a:avLst/>
          </a:prstGeom>
        </p:spPr>
      </p:pic>
    </p:spTree>
    <p:extLst>
      <p:ext uri="{BB962C8B-B14F-4D97-AF65-F5344CB8AC3E}">
        <p14:creationId xmlns:p14="http://schemas.microsoft.com/office/powerpoint/2010/main" val="398816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2847473"/>
            <a:ext cx="4959350" cy="2085449"/>
          </a:xfrm>
          <a:prstGeom prst="rect">
            <a:avLst/>
          </a:prstGeom>
        </p:spPr>
        <p:txBody>
          <a:bodyPr anchor="b">
            <a:normAutofit/>
          </a:bodyPr>
          <a:lstStyle>
            <a:lvl1pPr>
              <a:defRPr sz="4799" b="1" spc="-2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Text Placeholder 2"/>
          <p:cNvSpPr>
            <a:spLocks noGrp="1"/>
          </p:cNvSpPr>
          <p:nvPr>
            <p:ph type="body" idx="1"/>
          </p:nvPr>
        </p:nvSpPr>
        <p:spPr>
          <a:xfrm>
            <a:off x="831850" y="4999823"/>
            <a:ext cx="10515600" cy="1143590"/>
          </a:xfrm>
          <a:prstGeom prst="rect">
            <a:avLst/>
          </a:prstGeom>
        </p:spPr>
        <p:txBody>
          <a:bodyPr/>
          <a:lstStyle>
            <a:lvl1pPr marL="0" indent="0">
              <a:buNone/>
              <a:defRPr sz="2399">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Tree>
    <p:extLst>
      <p:ext uri="{BB962C8B-B14F-4D97-AF65-F5344CB8AC3E}">
        <p14:creationId xmlns:p14="http://schemas.microsoft.com/office/powerpoint/2010/main" val="243273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2847473"/>
            <a:ext cx="4959350" cy="2085449"/>
          </a:xfrm>
          <a:prstGeom prst="rect">
            <a:avLst/>
          </a:prstGeom>
        </p:spPr>
        <p:txBody>
          <a:bodyPr anchor="b">
            <a:normAutofit/>
          </a:bodyPr>
          <a:lstStyle>
            <a:lvl1pPr>
              <a:defRPr sz="4799" b="1" spc="-2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Text Placeholder 2"/>
          <p:cNvSpPr>
            <a:spLocks noGrp="1"/>
          </p:cNvSpPr>
          <p:nvPr>
            <p:ph type="body" idx="1"/>
          </p:nvPr>
        </p:nvSpPr>
        <p:spPr>
          <a:xfrm>
            <a:off x="831850" y="4999823"/>
            <a:ext cx="10515600" cy="1143590"/>
          </a:xfrm>
          <a:prstGeom prst="rect">
            <a:avLst/>
          </a:prstGeom>
        </p:spPr>
        <p:txBody>
          <a:bodyPr/>
          <a:lstStyle>
            <a:lvl1pPr marL="0" indent="0">
              <a:buNone/>
              <a:defRPr sz="2399">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Tree>
    <p:extLst>
      <p:ext uri="{BB962C8B-B14F-4D97-AF65-F5344CB8AC3E}">
        <p14:creationId xmlns:p14="http://schemas.microsoft.com/office/powerpoint/2010/main" val="409647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Ic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8573" y="5689601"/>
            <a:ext cx="10515600" cy="453813"/>
          </a:xfrm>
          <a:prstGeom prst="rect">
            <a:avLst/>
          </a:prstGeom>
        </p:spPr>
        <p:txBody>
          <a:bodyPr/>
          <a:lstStyle>
            <a:lvl1pPr marL="0" indent="0" algn="ctr">
              <a:buNone/>
              <a:defRPr sz="2399">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
        <p:nvSpPr>
          <p:cNvPr id="5" name="Picture Placeholder 2"/>
          <p:cNvSpPr>
            <a:spLocks noGrp="1"/>
          </p:cNvSpPr>
          <p:nvPr>
            <p:ph type="pic" idx="10"/>
          </p:nvPr>
        </p:nvSpPr>
        <p:spPr>
          <a:xfrm>
            <a:off x="2763521" y="1357018"/>
            <a:ext cx="5865707" cy="3880300"/>
          </a:xfrm>
          <a:prstGeom prst="rect">
            <a:avLst/>
          </a:prstGeom>
        </p:spPr>
        <p:txBody>
          <a:bodyPr/>
          <a:lstStyle>
            <a:lvl1pPr marL="0" indent="0">
              <a:buNone/>
              <a:defRPr sz="3199">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72" y="322689"/>
            <a:ext cx="1614443" cy="479374"/>
          </a:xfrm>
          <a:prstGeom prst="rect">
            <a:avLst/>
          </a:prstGeom>
        </p:spPr>
      </p:pic>
    </p:spTree>
    <p:extLst>
      <p:ext uri="{BB962C8B-B14F-4D97-AF65-F5344CB8AC3E}">
        <p14:creationId xmlns:p14="http://schemas.microsoft.com/office/powerpoint/2010/main" val="225956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Our Team">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l="2187" t="6249" r="3554" b="5792"/>
          <a:stretch/>
        </p:blipFill>
        <p:spPr>
          <a:xfrm>
            <a:off x="1" y="3446956"/>
            <a:ext cx="12192000" cy="3411044"/>
          </a:xfrm>
          <a:prstGeom prst="rect">
            <a:avLst/>
          </a:prstGeom>
        </p:spPr>
      </p:pic>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77ED005-387A-4F8B-82FC-ED3E5F527079}" type="slidenum">
              <a:rPr lang="en-US" smtClean="0"/>
              <a:pPr>
                <a:defRPr/>
              </a:pPr>
              <a:t>‹#›</a:t>
            </a:fld>
            <a:endParaRPr lang="en-US"/>
          </a:p>
        </p:txBody>
      </p:sp>
      <p:sp>
        <p:nvSpPr>
          <p:cNvPr id="8" name="Picture Placeholder 7"/>
          <p:cNvSpPr>
            <a:spLocks noGrp="1"/>
          </p:cNvSpPr>
          <p:nvPr>
            <p:ph type="pic" sz="quarter" idx="13"/>
          </p:nvPr>
        </p:nvSpPr>
        <p:spPr>
          <a:xfrm>
            <a:off x="1506270" y="2195388"/>
            <a:ext cx="2604056" cy="2468689"/>
          </a:xfrm>
          <a:prstGeom prst="ellipse">
            <a:avLst/>
          </a:prstGeom>
        </p:spPr>
        <p:txBody>
          <a:bodyPr/>
          <a:lstStyle>
            <a:lvl1pPr>
              <a:defRPr lang="en-US" dirty="0"/>
            </a:lvl1pPr>
          </a:lstStyle>
          <a:p>
            <a:r>
              <a:rPr lang="en-US"/>
              <a:t>Click icon to add picture</a:t>
            </a:r>
          </a:p>
        </p:txBody>
      </p:sp>
      <p:sp>
        <p:nvSpPr>
          <p:cNvPr id="11" name="Picture Placeholder 7"/>
          <p:cNvSpPr>
            <a:spLocks noGrp="1"/>
          </p:cNvSpPr>
          <p:nvPr>
            <p:ph type="pic" sz="quarter" idx="14"/>
          </p:nvPr>
        </p:nvSpPr>
        <p:spPr>
          <a:xfrm>
            <a:off x="4407421" y="2195388"/>
            <a:ext cx="2604056" cy="2468689"/>
          </a:xfrm>
          <a:prstGeom prst="ellipse">
            <a:avLst/>
          </a:prstGeom>
        </p:spPr>
        <p:txBody>
          <a:bodyPr/>
          <a:lstStyle>
            <a:lvl1pPr>
              <a:defRPr lang="en-US" dirty="0"/>
            </a:lvl1pPr>
          </a:lstStyle>
          <a:p>
            <a:r>
              <a:rPr lang="en-US"/>
              <a:t>Click icon to add picture</a:t>
            </a:r>
          </a:p>
        </p:txBody>
      </p:sp>
      <p:sp>
        <p:nvSpPr>
          <p:cNvPr id="13" name="Picture Placeholder 7"/>
          <p:cNvSpPr>
            <a:spLocks noGrp="1"/>
          </p:cNvSpPr>
          <p:nvPr>
            <p:ph type="pic" sz="quarter" idx="15"/>
          </p:nvPr>
        </p:nvSpPr>
        <p:spPr>
          <a:xfrm>
            <a:off x="7308572" y="2195388"/>
            <a:ext cx="2604056" cy="2468689"/>
          </a:xfrm>
          <a:prstGeom prst="ellipse">
            <a:avLst/>
          </a:prstGeom>
        </p:spPr>
        <p:txBody>
          <a:bodyPr/>
          <a:lstStyle>
            <a:lvl1pPr>
              <a:defRPr lang="en-US" dirty="0"/>
            </a:lvl1pPr>
          </a:lstStyle>
          <a:p>
            <a:r>
              <a:rPr lang="en-US"/>
              <a:t>Click icon to add picture</a:t>
            </a:r>
          </a:p>
        </p:txBody>
      </p:sp>
      <p:sp>
        <p:nvSpPr>
          <p:cNvPr id="15" name="Text Placeholder 14"/>
          <p:cNvSpPr>
            <a:spLocks noGrp="1"/>
          </p:cNvSpPr>
          <p:nvPr>
            <p:ph type="body" sz="quarter" idx="16"/>
          </p:nvPr>
        </p:nvSpPr>
        <p:spPr>
          <a:xfrm>
            <a:off x="1506538" y="4909853"/>
            <a:ext cx="2603500" cy="327596"/>
          </a:xfrm>
          <a:prstGeom prst="rect">
            <a:avLst/>
          </a:prstGeom>
        </p:spPr>
        <p:txBody>
          <a:bodyPr/>
          <a:lstStyle>
            <a:lvl1pPr marL="0" indent="0" algn="ctr">
              <a:buNone/>
              <a:defRPr sz="1999">
                <a:solidFill>
                  <a:schemeClr val="bg1"/>
                </a:solidFill>
                <a:latin typeface="+mj-lt"/>
              </a:defRPr>
            </a:lvl1pPr>
            <a:lvl4pPr marL="1371189" indent="0">
              <a:buNone/>
              <a:defRPr/>
            </a:lvl4pPr>
          </a:lstStyle>
          <a:p>
            <a:pPr lvl="0"/>
            <a:r>
              <a:rPr lang="en-US"/>
              <a:t>Edit Master text styles</a:t>
            </a:r>
          </a:p>
        </p:txBody>
      </p:sp>
      <p:sp>
        <p:nvSpPr>
          <p:cNvPr id="18" name="Text Placeholder 17"/>
          <p:cNvSpPr>
            <a:spLocks noGrp="1"/>
          </p:cNvSpPr>
          <p:nvPr>
            <p:ph type="body" sz="quarter" idx="17"/>
          </p:nvPr>
        </p:nvSpPr>
        <p:spPr>
          <a:xfrm>
            <a:off x="1506270" y="5255738"/>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1" name="Text Placeholder 14"/>
          <p:cNvSpPr>
            <a:spLocks noGrp="1"/>
          </p:cNvSpPr>
          <p:nvPr>
            <p:ph type="body" sz="quarter" idx="18"/>
          </p:nvPr>
        </p:nvSpPr>
        <p:spPr>
          <a:xfrm>
            <a:off x="4407977" y="4909853"/>
            <a:ext cx="2603500" cy="327596"/>
          </a:xfrm>
          <a:prstGeom prst="rect">
            <a:avLst/>
          </a:prstGeom>
        </p:spPr>
        <p:txBody>
          <a:bodyPr/>
          <a:lstStyle>
            <a:lvl1pPr marL="0" indent="0" algn="ctr">
              <a:buNone/>
              <a:defRPr sz="1999">
                <a:solidFill>
                  <a:schemeClr val="bg1"/>
                </a:solidFill>
                <a:latin typeface="+mj-lt"/>
              </a:defRPr>
            </a:lvl1pPr>
            <a:lvl4pPr marL="1371189" indent="0">
              <a:buNone/>
              <a:defRPr/>
            </a:lvl4pPr>
          </a:lstStyle>
          <a:p>
            <a:pPr lvl="0"/>
            <a:r>
              <a:rPr lang="en-US"/>
              <a:t>Edit Master text styles</a:t>
            </a:r>
          </a:p>
        </p:txBody>
      </p:sp>
      <p:sp>
        <p:nvSpPr>
          <p:cNvPr id="22" name="Text Placeholder 17"/>
          <p:cNvSpPr>
            <a:spLocks noGrp="1"/>
          </p:cNvSpPr>
          <p:nvPr>
            <p:ph type="body" sz="quarter" idx="19"/>
          </p:nvPr>
        </p:nvSpPr>
        <p:spPr>
          <a:xfrm>
            <a:off x="4407709" y="5255738"/>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3" name="Text Placeholder 14"/>
          <p:cNvSpPr>
            <a:spLocks noGrp="1"/>
          </p:cNvSpPr>
          <p:nvPr>
            <p:ph type="body" sz="quarter" idx="20"/>
          </p:nvPr>
        </p:nvSpPr>
        <p:spPr>
          <a:xfrm>
            <a:off x="7309128" y="4909853"/>
            <a:ext cx="2603500" cy="327596"/>
          </a:xfrm>
          <a:prstGeom prst="rect">
            <a:avLst/>
          </a:prstGeom>
        </p:spPr>
        <p:txBody>
          <a:bodyPr/>
          <a:lstStyle>
            <a:lvl1pPr marL="0" indent="0" algn="ctr">
              <a:buNone/>
              <a:defRPr sz="1999">
                <a:solidFill>
                  <a:schemeClr val="bg1"/>
                </a:solidFill>
                <a:latin typeface="+mj-lt"/>
              </a:defRPr>
            </a:lvl1pPr>
            <a:lvl4pPr marL="1371189" indent="0">
              <a:buNone/>
              <a:defRPr/>
            </a:lvl4pPr>
          </a:lstStyle>
          <a:p>
            <a:pPr lvl="0"/>
            <a:r>
              <a:rPr lang="en-US"/>
              <a:t>Edit Master text styles</a:t>
            </a:r>
          </a:p>
        </p:txBody>
      </p:sp>
      <p:sp>
        <p:nvSpPr>
          <p:cNvPr id="24" name="Text Placeholder 17"/>
          <p:cNvSpPr>
            <a:spLocks noGrp="1"/>
          </p:cNvSpPr>
          <p:nvPr>
            <p:ph type="body" sz="quarter" idx="21"/>
          </p:nvPr>
        </p:nvSpPr>
        <p:spPr>
          <a:xfrm>
            <a:off x="7308860" y="5255738"/>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7" name="Text Placeholder 26"/>
          <p:cNvSpPr>
            <a:spLocks noGrp="1"/>
          </p:cNvSpPr>
          <p:nvPr>
            <p:ph type="body" sz="quarter" idx="22"/>
          </p:nvPr>
        </p:nvSpPr>
        <p:spPr>
          <a:xfrm>
            <a:off x="1506271" y="1437884"/>
            <a:ext cx="8406358" cy="466344"/>
          </a:xfrm>
          <a:prstGeom prst="rect">
            <a:avLst/>
          </a:prstGeom>
        </p:spPr>
        <p:txBody>
          <a:bodyPr>
            <a:noAutofit/>
          </a:bodyPr>
          <a:lstStyle>
            <a:lvl1pPr marL="0" indent="0" algn="ctr">
              <a:buNone/>
              <a:defRPr sz="3199" b="1">
                <a:solidFill>
                  <a:srgbClr val="DE1E37"/>
                </a:solidFill>
                <a:latin typeface="+mj-lt"/>
              </a:defRPr>
            </a:lvl1pPr>
          </a:lstStyle>
          <a:p>
            <a:pPr lvl="0"/>
            <a:r>
              <a:rPr lang="en-US"/>
              <a:t>Edit Master text styles</a:t>
            </a:r>
          </a:p>
        </p:txBody>
      </p:sp>
    </p:spTree>
    <p:extLst>
      <p:ext uri="{BB962C8B-B14F-4D97-AF65-F5344CB8AC3E}">
        <p14:creationId xmlns:p14="http://schemas.microsoft.com/office/powerpoint/2010/main" val="22844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Our Team 2">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446956"/>
            <a:ext cx="12191999" cy="3411044"/>
          </a:xfrm>
          <a:prstGeom prst="rect">
            <a:avLst/>
          </a:prstGeom>
        </p:spPr>
      </p:pic>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77ED005-387A-4F8B-82FC-ED3E5F527079}" type="slidenum">
              <a:rPr lang="en-US" smtClean="0"/>
              <a:pPr>
                <a:defRPr/>
              </a:pPr>
              <a:t>‹#›</a:t>
            </a:fld>
            <a:endParaRPr lang="en-US"/>
          </a:p>
        </p:txBody>
      </p:sp>
      <p:sp>
        <p:nvSpPr>
          <p:cNvPr id="8" name="Picture Placeholder 7"/>
          <p:cNvSpPr>
            <a:spLocks noGrp="1"/>
          </p:cNvSpPr>
          <p:nvPr>
            <p:ph type="pic" sz="quarter" idx="13"/>
          </p:nvPr>
        </p:nvSpPr>
        <p:spPr>
          <a:xfrm>
            <a:off x="1506270" y="2195388"/>
            <a:ext cx="2604056" cy="2468689"/>
          </a:xfrm>
          <a:prstGeom prst="ellipse">
            <a:avLst/>
          </a:prstGeom>
        </p:spPr>
        <p:txBody>
          <a:bodyPr/>
          <a:lstStyle>
            <a:lvl1pPr>
              <a:defRPr lang="en-US" dirty="0"/>
            </a:lvl1pPr>
          </a:lstStyle>
          <a:p>
            <a:r>
              <a:rPr lang="en-US"/>
              <a:t>Click icon to add picture</a:t>
            </a:r>
          </a:p>
        </p:txBody>
      </p:sp>
      <p:sp>
        <p:nvSpPr>
          <p:cNvPr id="11" name="Picture Placeholder 7"/>
          <p:cNvSpPr>
            <a:spLocks noGrp="1"/>
          </p:cNvSpPr>
          <p:nvPr>
            <p:ph type="pic" sz="quarter" idx="14"/>
          </p:nvPr>
        </p:nvSpPr>
        <p:spPr>
          <a:xfrm>
            <a:off x="4407421" y="2195388"/>
            <a:ext cx="2604056" cy="2468689"/>
          </a:xfrm>
          <a:prstGeom prst="ellipse">
            <a:avLst/>
          </a:prstGeom>
        </p:spPr>
        <p:txBody>
          <a:bodyPr/>
          <a:lstStyle>
            <a:lvl1pPr>
              <a:defRPr lang="en-US" dirty="0"/>
            </a:lvl1pPr>
          </a:lstStyle>
          <a:p>
            <a:r>
              <a:rPr lang="en-US"/>
              <a:t>Click icon to add picture</a:t>
            </a:r>
          </a:p>
        </p:txBody>
      </p:sp>
      <p:sp>
        <p:nvSpPr>
          <p:cNvPr id="13" name="Picture Placeholder 7"/>
          <p:cNvSpPr>
            <a:spLocks noGrp="1"/>
          </p:cNvSpPr>
          <p:nvPr>
            <p:ph type="pic" sz="quarter" idx="15"/>
          </p:nvPr>
        </p:nvSpPr>
        <p:spPr>
          <a:xfrm>
            <a:off x="7308572" y="2195388"/>
            <a:ext cx="2604056" cy="2468689"/>
          </a:xfrm>
          <a:prstGeom prst="ellipse">
            <a:avLst/>
          </a:prstGeom>
        </p:spPr>
        <p:txBody>
          <a:bodyPr/>
          <a:lstStyle>
            <a:lvl1pPr>
              <a:defRPr lang="en-US" dirty="0"/>
            </a:lvl1pPr>
          </a:lstStyle>
          <a:p>
            <a:r>
              <a:rPr lang="en-US"/>
              <a:t>Click icon to add picture</a:t>
            </a:r>
          </a:p>
        </p:txBody>
      </p:sp>
      <p:sp>
        <p:nvSpPr>
          <p:cNvPr id="15" name="Text Placeholder 14"/>
          <p:cNvSpPr>
            <a:spLocks noGrp="1"/>
          </p:cNvSpPr>
          <p:nvPr>
            <p:ph type="body" sz="quarter" idx="16"/>
          </p:nvPr>
        </p:nvSpPr>
        <p:spPr>
          <a:xfrm>
            <a:off x="1506538" y="4909853"/>
            <a:ext cx="2603500" cy="327596"/>
          </a:xfrm>
          <a:prstGeom prst="rect">
            <a:avLst/>
          </a:prstGeom>
        </p:spPr>
        <p:txBody>
          <a:bodyPr/>
          <a:lstStyle>
            <a:lvl1pPr marL="0" indent="0" algn="ctr">
              <a:buNone/>
              <a:defRPr sz="1999">
                <a:solidFill>
                  <a:schemeClr val="bg1"/>
                </a:solidFill>
                <a:latin typeface="+mj-lt"/>
              </a:defRPr>
            </a:lvl1pPr>
            <a:lvl4pPr marL="1371189" indent="0">
              <a:buNone/>
              <a:defRPr/>
            </a:lvl4pPr>
          </a:lstStyle>
          <a:p>
            <a:pPr lvl="0"/>
            <a:r>
              <a:rPr lang="en-US"/>
              <a:t>Edit Master text styles</a:t>
            </a:r>
          </a:p>
        </p:txBody>
      </p:sp>
      <p:sp>
        <p:nvSpPr>
          <p:cNvPr id="18" name="Text Placeholder 17"/>
          <p:cNvSpPr>
            <a:spLocks noGrp="1"/>
          </p:cNvSpPr>
          <p:nvPr>
            <p:ph type="body" sz="quarter" idx="17"/>
          </p:nvPr>
        </p:nvSpPr>
        <p:spPr>
          <a:xfrm>
            <a:off x="1506270" y="5255738"/>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1" name="Text Placeholder 14"/>
          <p:cNvSpPr>
            <a:spLocks noGrp="1"/>
          </p:cNvSpPr>
          <p:nvPr>
            <p:ph type="body" sz="quarter" idx="18"/>
          </p:nvPr>
        </p:nvSpPr>
        <p:spPr>
          <a:xfrm>
            <a:off x="4407977" y="4909853"/>
            <a:ext cx="2603500" cy="327596"/>
          </a:xfrm>
          <a:prstGeom prst="rect">
            <a:avLst/>
          </a:prstGeom>
        </p:spPr>
        <p:txBody>
          <a:bodyPr/>
          <a:lstStyle>
            <a:lvl1pPr marL="0" indent="0" algn="ctr">
              <a:buNone/>
              <a:defRPr sz="1999">
                <a:solidFill>
                  <a:schemeClr val="bg1"/>
                </a:solidFill>
                <a:latin typeface="+mj-lt"/>
              </a:defRPr>
            </a:lvl1pPr>
            <a:lvl4pPr marL="1371189" indent="0">
              <a:buNone/>
              <a:defRPr/>
            </a:lvl4pPr>
          </a:lstStyle>
          <a:p>
            <a:pPr lvl="0"/>
            <a:r>
              <a:rPr lang="en-US"/>
              <a:t>Edit Master text styles</a:t>
            </a:r>
          </a:p>
        </p:txBody>
      </p:sp>
      <p:sp>
        <p:nvSpPr>
          <p:cNvPr id="22" name="Text Placeholder 17"/>
          <p:cNvSpPr>
            <a:spLocks noGrp="1"/>
          </p:cNvSpPr>
          <p:nvPr>
            <p:ph type="body" sz="quarter" idx="19"/>
          </p:nvPr>
        </p:nvSpPr>
        <p:spPr>
          <a:xfrm>
            <a:off x="4407709" y="5255738"/>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3" name="Text Placeholder 14"/>
          <p:cNvSpPr>
            <a:spLocks noGrp="1"/>
          </p:cNvSpPr>
          <p:nvPr>
            <p:ph type="body" sz="quarter" idx="20"/>
          </p:nvPr>
        </p:nvSpPr>
        <p:spPr>
          <a:xfrm>
            <a:off x="7309128" y="4909853"/>
            <a:ext cx="2603500" cy="327596"/>
          </a:xfrm>
          <a:prstGeom prst="rect">
            <a:avLst/>
          </a:prstGeom>
        </p:spPr>
        <p:txBody>
          <a:bodyPr/>
          <a:lstStyle>
            <a:lvl1pPr marL="0" indent="0" algn="ctr">
              <a:buNone/>
              <a:defRPr sz="1999">
                <a:solidFill>
                  <a:schemeClr val="bg1"/>
                </a:solidFill>
                <a:latin typeface="+mj-lt"/>
              </a:defRPr>
            </a:lvl1pPr>
            <a:lvl4pPr marL="1371189" indent="0">
              <a:buNone/>
              <a:defRPr/>
            </a:lvl4pPr>
          </a:lstStyle>
          <a:p>
            <a:pPr lvl="0"/>
            <a:r>
              <a:rPr lang="en-US"/>
              <a:t>Edit Master text styles</a:t>
            </a:r>
          </a:p>
        </p:txBody>
      </p:sp>
      <p:sp>
        <p:nvSpPr>
          <p:cNvPr id="24" name="Text Placeholder 17"/>
          <p:cNvSpPr>
            <a:spLocks noGrp="1"/>
          </p:cNvSpPr>
          <p:nvPr>
            <p:ph type="body" sz="quarter" idx="21"/>
          </p:nvPr>
        </p:nvSpPr>
        <p:spPr>
          <a:xfrm>
            <a:off x="7308860" y="5255738"/>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7" name="Text Placeholder 26"/>
          <p:cNvSpPr>
            <a:spLocks noGrp="1"/>
          </p:cNvSpPr>
          <p:nvPr>
            <p:ph type="body" sz="quarter" idx="22"/>
          </p:nvPr>
        </p:nvSpPr>
        <p:spPr>
          <a:xfrm>
            <a:off x="1506271" y="1437884"/>
            <a:ext cx="8406358" cy="466344"/>
          </a:xfrm>
          <a:prstGeom prst="rect">
            <a:avLst/>
          </a:prstGeom>
        </p:spPr>
        <p:txBody>
          <a:bodyPr>
            <a:noAutofit/>
          </a:bodyPr>
          <a:lstStyle>
            <a:lvl1pPr marL="0" indent="0" algn="ctr">
              <a:buNone/>
              <a:defRPr sz="3199" b="1">
                <a:solidFill>
                  <a:srgbClr val="DE1E37"/>
                </a:solidFill>
                <a:latin typeface="+mj-lt"/>
              </a:defRPr>
            </a:lvl1pPr>
          </a:lstStyle>
          <a:p>
            <a:pPr lvl="0"/>
            <a:r>
              <a:rPr lang="en-US"/>
              <a:t>Edit Master text styles</a:t>
            </a:r>
          </a:p>
        </p:txBody>
      </p:sp>
    </p:spTree>
    <p:extLst>
      <p:ext uri="{BB962C8B-B14F-4D97-AF65-F5344CB8AC3E}">
        <p14:creationId xmlns:p14="http://schemas.microsoft.com/office/powerpoint/2010/main" val="186934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plit Layout">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446956"/>
            <a:ext cx="12191999" cy="3411044"/>
          </a:xfrm>
          <a:prstGeom prst="rect">
            <a:avLst/>
          </a:prstGeom>
        </p:spPr>
      </p:pic>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77ED005-387A-4F8B-82FC-ED3E5F527079}" type="slidenum">
              <a:rPr lang="en-US" smtClean="0"/>
              <a:pPr>
                <a:defRPr/>
              </a:pPr>
              <a:t>‹#›</a:t>
            </a:fld>
            <a:endParaRPr lang="en-US"/>
          </a:p>
        </p:txBody>
      </p:sp>
      <p:sp>
        <p:nvSpPr>
          <p:cNvPr id="15" name="Text Placeholder 14"/>
          <p:cNvSpPr>
            <a:spLocks noGrp="1"/>
          </p:cNvSpPr>
          <p:nvPr>
            <p:ph type="body" sz="quarter" idx="16"/>
          </p:nvPr>
        </p:nvSpPr>
        <p:spPr>
          <a:xfrm>
            <a:off x="1506538" y="4379174"/>
            <a:ext cx="2603500" cy="327596"/>
          </a:xfrm>
          <a:prstGeom prst="rect">
            <a:avLst/>
          </a:prstGeom>
        </p:spPr>
        <p:txBody>
          <a:bodyPr/>
          <a:lstStyle>
            <a:lvl1pPr marL="0" indent="0" algn="ctr">
              <a:buNone/>
              <a:defRPr sz="1999" spc="-120" baseline="0">
                <a:solidFill>
                  <a:schemeClr val="bg1"/>
                </a:solidFill>
                <a:latin typeface="+mj-lt"/>
              </a:defRPr>
            </a:lvl1pPr>
            <a:lvl4pPr marL="1371189" indent="0">
              <a:buNone/>
              <a:defRPr/>
            </a:lvl4pPr>
          </a:lstStyle>
          <a:p>
            <a:pPr lvl="0"/>
            <a:r>
              <a:rPr lang="en-US"/>
              <a:t>Edit Master text styles</a:t>
            </a:r>
          </a:p>
        </p:txBody>
      </p:sp>
      <p:sp>
        <p:nvSpPr>
          <p:cNvPr id="18" name="Text Placeholder 17"/>
          <p:cNvSpPr>
            <a:spLocks noGrp="1"/>
          </p:cNvSpPr>
          <p:nvPr>
            <p:ph type="body" sz="quarter" idx="17"/>
          </p:nvPr>
        </p:nvSpPr>
        <p:spPr>
          <a:xfrm>
            <a:off x="1506270" y="4725059"/>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1" name="Text Placeholder 14"/>
          <p:cNvSpPr>
            <a:spLocks noGrp="1"/>
          </p:cNvSpPr>
          <p:nvPr>
            <p:ph type="body" sz="quarter" idx="18"/>
          </p:nvPr>
        </p:nvSpPr>
        <p:spPr>
          <a:xfrm>
            <a:off x="4407977" y="4379174"/>
            <a:ext cx="2603500" cy="327596"/>
          </a:xfrm>
          <a:prstGeom prst="rect">
            <a:avLst/>
          </a:prstGeom>
        </p:spPr>
        <p:txBody>
          <a:bodyPr/>
          <a:lstStyle>
            <a:lvl1pPr marL="0" indent="0" algn="ctr">
              <a:buNone/>
              <a:defRPr sz="1999" spc="-120" baseline="0">
                <a:solidFill>
                  <a:schemeClr val="bg1"/>
                </a:solidFill>
                <a:latin typeface="+mj-lt"/>
              </a:defRPr>
            </a:lvl1pPr>
            <a:lvl4pPr marL="1371189" indent="0">
              <a:buNone/>
              <a:defRPr/>
            </a:lvl4pPr>
          </a:lstStyle>
          <a:p>
            <a:pPr lvl="0"/>
            <a:r>
              <a:rPr lang="en-US"/>
              <a:t>Edit Master text styles</a:t>
            </a:r>
          </a:p>
        </p:txBody>
      </p:sp>
      <p:sp>
        <p:nvSpPr>
          <p:cNvPr id="22" name="Text Placeholder 17"/>
          <p:cNvSpPr>
            <a:spLocks noGrp="1"/>
          </p:cNvSpPr>
          <p:nvPr>
            <p:ph type="body" sz="quarter" idx="19"/>
          </p:nvPr>
        </p:nvSpPr>
        <p:spPr>
          <a:xfrm>
            <a:off x="4407709" y="4725059"/>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3" name="Text Placeholder 14"/>
          <p:cNvSpPr>
            <a:spLocks noGrp="1"/>
          </p:cNvSpPr>
          <p:nvPr>
            <p:ph type="body" sz="quarter" idx="20"/>
          </p:nvPr>
        </p:nvSpPr>
        <p:spPr>
          <a:xfrm>
            <a:off x="7309128" y="4379174"/>
            <a:ext cx="2603500" cy="327596"/>
          </a:xfrm>
          <a:prstGeom prst="rect">
            <a:avLst/>
          </a:prstGeom>
        </p:spPr>
        <p:txBody>
          <a:bodyPr/>
          <a:lstStyle>
            <a:lvl1pPr marL="0" indent="0" algn="ctr">
              <a:buNone/>
              <a:defRPr sz="1999" spc="-120" baseline="0">
                <a:solidFill>
                  <a:schemeClr val="bg1"/>
                </a:solidFill>
                <a:latin typeface="+mj-lt"/>
              </a:defRPr>
            </a:lvl1pPr>
            <a:lvl4pPr marL="1371189" indent="0">
              <a:buNone/>
              <a:defRPr/>
            </a:lvl4pPr>
          </a:lstStyle>
          <a:p>
            <a:pPr lvl="0"/>
            <a:r>
              <a:rPr lang="en-US"/>
              <a:t>Edit Master text styles</a:t>
            </a:r>
          </a:p>
        </p:txBody>
      </p:sp>
      <p:sp>
        <p:nvSpPr>
          <p:cNvPr id="24" name="Text Placeholder 17"/>
          <p:cNvSpPr>
            <a:spLocks noGrp="1"/>
          </p:cNvSpPr>
          <p:nvPr>
            <p:ph type="body" sz="quarter" idx="21"/>
          </p:nvPr>
        </p:nvSpPr>
        <p:spPr>
          <a:xfrm>
            <a:off x="7308860" y="4725059"/>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7" name="Text Placeholder 26"/>
          <p:cNvSpPr>
            <a:spLocks noGrp="1"/>
          </p:cNvSpPr>
          <p:nvPr>
            <p:ph type="body" sz="quarter" idx="22"/>
          </p:nvPr>
        </p:nvSpPr>
        <p:spPr>
          <a:xfrm>
            <a:off x="1135974" y="1568508"/>
            <a:ext cx="8776654" cy="466344"/>
          </a:xfrm>
          <a:prstGeom prst="rect">
            <a:avLst/>
          </a:prstGeom>
        </p:spPr>
        <p:txBody>
          <a:bodyPr>
            <a:noAutofit/>
          </a:bodyPr>
          <a:lstStyle>
            <a:lvl1pPr marL="0" indent="0" algn="ctr">
              <a:buNone/>
              <a:defRPr sz="3199" b="1">
                <a:solidFill>
                  <a:srgbClr val="DE1E37"/>
                </a:solidFill>
                <a:latin typeface="+mj-lt"/>
              </a:defRPr>
            </a:lvl1pPr>
          </a:lstStyle>
          <a:p>
            <a:pPr lvl="0"/>
            <a:r>
              <a:rPr lang="en-US"/>
              <a:t>Edit Master text styles</a:t>
            </a:r>
          </a:p>
        </p:txBody>
      </p:sp>
      <p:sp>
        <p:nvSpPr>
          <p:cNvPr id="10" name="Text Placeholder 9"/>
          <p:cNvSpPr>
            <a:spLocks noGrp="1"/>
          </p:cNvSpPr>
          <p:nvPr>
            <p:ph type="body" sz="quarter" idx="23"/>
          </p:nvPr>
        </p:nvSpPr>
        <p:spPr>
          <a:xfrm>
            <a:off x="1135970" y="2154685"/>
            <a:ext cx="8776658" cy="1155746"/>
          </a:xfrm>
        </p:spPr>
        <p:txBody>
          <a:bodyPr>
            <a:normAutofit/>
          </a:bodyPr>
          <a:lstStyle>
            <a:lvl1pPr marL="0" indent="0" algn="ctr">
              <a:buNone/>
              <a:defRPr sz="2399"/>
            </a:lvl1pPr>
          </a:lstStyle>
          <a:p>
            <a:pPr lvl="0"/>
            <a:r>
              <a:rPr lang="en-US"/>
              <a:t>Edit Master text styles</a:t>
            </a:r>
          </a:p>
        </p:txBody>
      </p:sp>
      <p:sp>
        <p:nvSpPr>
          <p:cNvPr id="12" name="Rectangle 11"/>
          <p:cNvSpPr/>
          <p:nvPr/>
        </p:nvSpPr>
        <p:spPr>
          <a:xfrm>
            <a:off x="4261755" y="4346520"/>
            <a:ext cx="18288" cy="1662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6" name="Rectangle 25"/>
          <p:cNvSpPr/>
          <p:nvPr/>
        </p:nvSpPr>
        <p:spPr>
          <a:xfrm>
            <a:off x="7150892" y="4346519"/>
            <a:ext cx="18288" cy="1662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Tree>
    <p:extLst>
      <p:ext uri="{BB962C8B-B14F-4D97-AF65-F5344CB8AC3E}">
        <p14:creationId xmlns:p14="http://schemas.microsoft.com/office/powerpoint/2010/main" val="230867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able split">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0"/>
            <a:ext cx="12191999" cy="4245902"/>
          </a:xfrm>
          <a:prstGeom prst="rect">
            <a:avLst/>
          </a:prstGeom>
        </p:spPr>
      </p:pic>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77ED005-387A-4F8B-82FC-ED3E5F527079}" type="slidenum">
              <a:rPr lang="en-US" smtClean="0"/>
              <a:pPr>
                <a:defRPr/>
              </a:pPr>
              <a:t>‹#›</a:t>
            </a:fld>
            <a:endParaRPr lang="en-US"/>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572" y="322689"/>
            <a:ext cx="1614443" cy="479374"/>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
        <p:nvSpPr>
          <p:cNvPr id="20" name="Text Placeholder 26"/>
          <p:cNvSpPr>
            <a:spLocks noGrp="1"/>
          </p:cNvSpPr>
          <p:nvPr>
            <p:ph type="body" sz="quarter" idx="22"/>
          </p:nvPr>
        </p:nvSpPr>
        <p:spPr>
          <a:xfrm>
            <a:off x="838201" y="4885566"/>
            <a:ext cx="3768847" cy="1433960"/>
          </a:xfrm>
          <a:prstGeom prst="rect">
            <a:avLst/>
          </a:prstGeom>
        </p:spPr>
        <p:txBody>
          <a:bodyPr>
            <a:noAutofit/>
          </a:bodyPr>
          <a:lstStyle>
            <a:lvl1pPr marL="0" indent="0" algn="l">
              <a:buNone/>
              <a:defRPr sz="3199" b="1">
                <a:solidFill>
                  <a:srgbClr val="DE1E37"/>
                </a:solidFill>
                <a:latin typeface="+mj-lt"/>
              </a:defRPr>
            </a:lvl1pPr>
          </a:lstStyle>
          <a:p>
            <a:pPr lvl="0"/>
            <a:r>
              <a:rPr lang="en-US"/>
              <a:t>Edit Master text styles</a:t>
            </a:r>
          </a:p>
        </p:txBody>
      </p:sp>
      <p:sp>
        <p:nvSpPr>
          <p:cNvPr id="28" name="Text Placeholder 9"/>
          <p:cNvSpPr>
            <a:spLocks noGrp="1"/>
          </p:cNvSpPr>
          <p:nvPr>
            <p:ph type="body" sz="quarter" idx="24"/>
          </p:nvPr>
        </p:nvSpPr>
        <p:spPr>
          <a:xfrm>
            <a:off x="5231779" y="4885567"/>
            <a:ext cx="6122021" cy="1495991"/>
          </a:xfrm>
        </p:spPr>
        <p:txBody>
          <a:bodyPr>
            <a:normAutofit/>
          </a:bodyPr>
          <a:lstStyle>
            <a:lvl1pPr marL="0" indent="0" algn="l">
              <a:buNone/>
              <a:defRPr sz="1799" spc="-50" baseline="0"/>
            </a:lvl1pPr>
          </a:lstStyle>
          <a:p>
            <a:pPr lvl="0"/>
            <a:r>
              <a:rPr lang="en-US"/>
              <a:t>Edit Master text styles</a:t>
            </a:r>
          </a:p>
        </p:txBody>
      </p:sp>
      <p:sp>
        <p:nvSpPr>
          <p:cNvPr id="6" name="Table Placeholder 5"/>
          <p:cNvSpPr>
            <a:spLocks noGrp="1"/>
          </p:cNvSpPr>
          <p:nvPr>
            <p:ph type="tbl" sz="quarter" idx="25"/>
          </p:nvPr>
        </p:nvSpPr>
        <p:spPr>
          <a:xfrm>
            <a:off x="838201" y="1330099"/>
            <a:ext cx="10625138" cy="2540000"/>
          </a:xfrm>
        </p:spPr>
        <p:txBody>
          <a:bodyPr/>
          <a:lstStyle>
            <a:lvl1pPr>
              <a:defRPr>
                <a:solidFill>
                  <a:schemeClr val="bg1"/>
                </a:solidFill>
              </a:defRPr>
            </a:lvl1pPr>
          </a:lstStyle>
          <a:p>
            <a:r>
              <a:rPr lang="en-US"/>
              <a:t>Click icon to add table</a:t>
            </a:r>
          </a:p>
        </p:txBody>
      </p:sp>
    </p:spTree>
    <p:extLst>
      <p:ext uri="{BB962C8B-B14F-4D97-AF65-F5344CB8AC3E}">
        <p14:creationId xmlns:p14="http://schemas.microsoft.com/office/powerpoint/2010/main" val="330319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WOT">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9" name="Rectangle 8"/>
          <p:cNvSpPr/>
          <p:nvPr/>
        </p:nvSpPr>
        <p:spPr>
          <a:xfrm rot="10800000">
            <a:off x="-2" y="0"/>
            <a:ext cx="12192002" cy="6858000"/>
          </a:xfrm>
          <a:prstGeom prst="rect">
            <a:avLst/>
          </a:prstGeom>
          <a:gradFill>
            <a:gsLst>
              <a:gs pos="43000">
                <a:schemeClr val="bg1">
                  <a:alpha val="0"/>
                </a:schemeClr>
              </a:gs>
              <a:gs pos="100000">
                <a:srgbClr val="FF000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 name="Rectangle 7"/>
          <p:cNvSpPr/>
          <p:nvPr/>
        </p:nvSpPr>
        <p:spPr>
          <a:xfrm>
            <a:off x="685799" y="2460158"/>
            <a:ext cx="5184322" cy="1788685"/>
          </a:xfrm>
          <a:prstGeom prst="rect">
            <a:avLst/>
          </a:prstGeom>
          <a:solidFill>
            <a:srgbClr val="FFFFFF">
              <a:alpha val="50196"/>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5" name="Text Placeholder 14"/>
          <p:cNvSpPr>
            <a:spLocks noGrp="1"/>
          </p:cNvSpPr>
          <p:nvPr>
            <p:ph type="body" sz="quarter" idx="16"/>
          </p:nvPr>
        </p:nvSpPr>
        <p:spPr>
          <a:xfrm>
            <a:off x="861559" y="2738944"/>
            <a:ext cx="4894262" cy="327596"/>
          </a:xfrm>
          <a:prstGeom prst="rect">
            <a:avLst/>
          </a:prstGeom>
        </p:spPr>
        <p:txBody>
          <a:bodyPr/>
          <a:lstStyle>
            <a:lvl1pPr marL="0" indent="0" algn="l">
              <a:buNone/>
              <a:defRPr sz="1999" b="1" cap="all" spc="0" baseline="0">
                <a:solidFill>
                  <a:srgbClr val="5C5D65"/>
                </a:solidFill>
                <a:latin typeface="+mj-lt"/>
              </a:defRPr>
            </a:lvl1pPr>
            <a:lvl4pPr marL="1371189" indent="0">
              <a:buNone/>
              <a:defRPr/>
            </a:lvl4pPr>
          </a:lstStyle>
          <a:p>
            <a:pPr lvl="0"/>
            <a:r>
              <a:rPr lang="en-US"/>
              <a:t>Edit Master text styles</a:t>
            </a:r>
          </a:p>
        </p:txBody>
      </p:sp>
      <p:sp>
        <p:nvSpPr>
          <p:cNvPr id="18" name="Text Placeholder 17"/>
          <p:cNvSpPr>
            <a:spLocks noGrp="1"/>
          </p:cNvSpPr>
          <p:nvPr>
            <p:ph type="body" sz="quarter" idx="17"/>
          </p:nvPr>
        </p:nvSpPr>
        <p:spPr>
          <a:xfrm>
            <a:off x="861557" y="3084472"/>
            <a:ext cx="4894263" cy="1047291"/>
          </a:xfrm>
          <a:prstGeom prst="rect">
            <a:avLst/>
          </a:prstGeom>
        </p:spPr>
        <p:txBody>
          <a:bodyPr>
            <a:normAutofit/>
          </a:bodyPr>
          <a:lstStyle>
            <a:lvl1pPr marL="0" indent="0" algn="l">
              <a:lnSpc>
                <a:spcPct val="120000"/>
              </a:lnSpc>
              <a:buNone/>
              <a:defRPr sz="1799" spc="0" baseline="0">
                <a:solidFill>
                  <a:schemeClr val="bg1"/>
                </a:solidFill>
                <a:latin typeface="+mn-lt"/>
              </a:defRPr>
            </a:lvl1pPr>
          </a:lstStyle>
          <a:p>
            <a:pPr lvl="0"/>
            <a:r>
              <a:rPr lang="en-US"/>
              <a:t>Edit Master text styles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118" y="654141"/>
            <a:ext cx="2597707" cy="771333"/>
          </a:xfrm>
          <a:prstGeom prst="rect">
            <a:avLst/>
          </a:prstGeom>
        </p:spPr>
      </p:pic>
      <p:sp>
        <p:nvSpPr>
          <p:cNvPr id="14" name="Text Placeholder 2"/>
          <p:cNvSpPr>
            <a:spLocks noGrp="1"/>
          </p:cNvSpPr>
          <p:nvPr>
            <p:ph type="body" idx="1"/>
          </p:nvPr>
        </p:nvSpPr>
        <p:spPr>
          <a:xfrm>
            <a:off x="4086864" y="998987"/>
            <a:ext cx="7266936" cy="595619"/>
          </a:xfrm>
          <a:prstGeom prst="rect">
            <a:avLst/>
          </a:prstGeom>
        </p:spPr>
        <p:txBody>
          <a:bodyPr>
            <a:normAutofit/>
          </a:bodyPr>
          <a:lstStyle>
            <a:lvl1pPr marL="0" indent="0" algn="r">
              <a:buNone/>
              <a:defRPr sz="3199"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63" name="Rectangle 62"/>
          <p:cNvSpPr/>
          <p:nvPr/>
        </p:nvSpPr>
        <p:spPr>
          <a:xfrm>
            <a:off x="6045879" y="2460158"/>
            <a:ext cx="5184322" cy="1788685"/>
          </a:xfrm>
          <a:prstGeom prst="rect">
            <a:avLst/>
          </a:prstGeom>
          <a:solidFill>
            <a:srgbClr val="FFFFFF">
              <a:alpha val="50196"/>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4" name="Text Placeholder 14"/>
          <p:cNvSpPr>
            <a:spLocks noGrp="1"/>
          </p:cNvSpPr>
          <p:nvPr>
            <p:ph type="body" sz="quarter" idx="30"/>
          </p:nvPr>
        </p:nvSpPr>
        <p:spPr>
          <a:xfrm>
            <a:off x="6221638" y="2738944"/>
            <a:ext cx="4894262" cy="327596"/>
          </a:xfrm>
          <a:prstGeom prst="rect">
            <a:avLst/>
          </a:prstGeom>
        </p:spPr>
        <p:txBody>
          <a:bodyPr/>
          <a:lstStyle>
            <a:lvl1pPr marL="0" indent="0" algn="l">
              <a:buNone/>
              <a:defRPr sz="1999" b="1" cap="all" spc="0" baseline="0">
                <a:solidFill>
                  <a:srgbClr val="5C5D65"/>
                </a:solidFill>
                <a:latin typeface="+mj-lt"/>
              </a:defRPr>
            </a:lvl1pPr>
            <a:lvl4pPr marL="1371189" indent="0">
              <a:buNone/>
              <a:defRPr/>
            </a:lvl4pPr>
          </a:lstStyle>
          <a:p>
            <a:pPr lvl="0"/>
            <a:r>
              <a:rPr lang="en-US"/>
              <a:t>Edit Master text styles</a:t>
            </a:r>
          </a:p>
        </p:txBody>
      </p:sp>
      <p:sp>
        <p:nvSpPr>
          <p:cNvPr id="65" name="Text Placeholder 17"/>
          <p:cNvSpPr>
            <a:spLocks noGrp="1"/>
          </p:cNvSpPr>
          <p:nvPr>
            <p:ph type="body" sz="quarter" idx="31"/>
          </p:nvPr>
        </p:nvSpPr>
        <p:spPr>
          <a:xfrm>
            <a:off x="6221638" y="3084472"/>
            <a:ext cx="4894263" cy="1047291"/>
          </a:xfrm>
          <a:prstGeom prst="rect">
            <a:avLst/>
          </a:prstGeom>
        </p:spPr>
        <p:txBody>
          <a:bodyPr>
            <a:normAutofit/>
          </a:bodyPr>
          <a:lstStyle>
            <a:lvl1pPr marL="0" indent="0" algn="l">
              <a:lnSpc>
                <a:spcPct val="120000"/>
              </a:lnSpc>
              <a:buNone/>
              <a:defRPr sz="1799" spc="0" baseline="0">
                <a:solidFill>
                  <a:schemeClr val="bg1"/>
                </a:solidFill>
                <a:latin typeface="+mn-lt"/>
              </a:defRPr>
            </a:lvl1pPr>
          </a:lstStyle>
          <a:p>
            <a:pPr lvl="0"/>
            <a:r>
              <a:rPr lang="en-US"/>
              <a:t>Edit Master text styles</a:t>
            </a:r>
          </a:p>
        </p:txBody>
      </p:sp>
      <p:sp>
        <p:nvSpPr>
          <p:cNvPr id="66" name="Rectangle 65"/>
          <p:cNvSpPr/>
          <p:nvPr/>
        </p:nvSpPr>
        <p:spPr>
          <a:xfrm>
            <a:off x="6045879" y="4450631"/>
            <a:ext cx="5184322" cy="1788685"/>
          </a:xfrm>
          <a:prstGeom prst="rect">
            <a:avLst/>
          </a:prstGeom>
          <a:gradFill flip="none" rotWithShape="1">
            <a:gsLst>
              <a:gs pos="0">
                <a:srgbClr val="FFFFFF">
                  <a:shade val="30000"/>
                  <a:satMod val="115000"/>
                  <a:alpha val="50000"/>
                </a:srgbClr>
              </a:gs>
              <a:gs pos="50000">
                <a:srgbClr val="FFFFFF">
                  <a:shade val="67500"/>
                  <a:satMod val="115000"/>
                  <a:alpha val="50000"/>
                </a:srgbClr>
              </a:gs>
              <a:gs pos="100000">
                <a:srgbClr val="FFFFFF">
                  <a:shade val="100000"/>
                  <a:satMod val="115000"/>
                  <a:alpha val="5000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7" name="Text Placeholder 14"/>
          <p:cNvSpPr>
            <a:spLocks noGrp="1"/>
          </p:cNvSpPr>
          <p:nvPr>
            <p:ph type="body" sz="quarter" idx="32"/>
          </p:nvPr>
        </p:nvSpPr>
        <p:spPr>
          <a:xfrm>
            <a:off x="6221638" y="4729417"/>
            <a:ext cx="4894262" cy="327596"/>
          </a:xfrm>
          <a:prstGeom prst="rect">
            <a:avLst/>
          </a:prstGeom>
        </p:spPr>
        <p:txBody>
          <a:bodyPr/>
          <a:lstStyle>
            <a:lvl1pPr marL="0" indent="0" algn="l">
              <a:buNone/>
              <a:defRPr sz="1999" b="1" cap="all" spc="0" baseline="0">
                <a:solidFill>
                  <a:srgbClr val="5C5D65"/>
                </a:solidFill>
                <a:latin typeface="+mj-lt"/>
              </a:defRPr>
            </a:lvl1pPr>
            <a:lvl4pPr marL="1371189" indent="0">
              <a:buNone/>
              <a:defRPr/>
            </a:lvl4pPr>
          </a:lstStyle>
          <a:p>
            <a:pPr lvl="0"/>
            <a:r>
              <a:rPr lang="en-US"/>
              <a:t>Edit Master text styles</a:t>
            </a:r>
          </a:p>
        </p:txBody>
      </p:sp>
      <p:sp>
        <p:nvSpPr>
          <p:cNvPr id="68" name="Text Placeholder 17"/>
          <p:cNvSpPr>
            <a:spLocks noGrp="1"/>
          </p:cNvSpPr>
          <p:nvPr>
            <p:ph type="body" sz="quarter" idx="33"/>
          </p:nvPr>
        </p:nvSpPr>
        <p:spPr>
          <a:xfrm>
            <a:off x="6221638" y="5074945"/>
            <a:ext cx="4894263" cy="1047291"/>
          </a:xfrm>
          <a:prstGeom prst="rect">
            <a:avLst/>
          </a:prstGeom>
        </p:spPr>
        <p:txBody>
          <a:bodyPr>
            <a:normAutofit/>
          </a:bodyPr>
          <a:lstStyle>
            <a:lvl1pPr marL="0" indent="0" algn="l">
              <a:lnSpc>
                <a:spcPct val="120000"/>
              </a:lnSpc>
              <a:buNone/>
              <a:defRPr sz="1799" spc="0" baseline="0">
                <a:solidFill>
                  <a:schemeClr val="bg1"/>
                </a:solidFill>
                <a:latin typeface="+mn-lt"/>
              </a:defRPr>
            </a:lvl1pPr>
          </a:lstStyle>
          <a:p>
            <a:pPr lvl="0"/>
            <a:r>
              <a:rPr lang="en-US"/>
              <a:t>Edit Master text styles</a:t>
            </a:r>
          </a:p>
        </p:txBody>
      </p:sp>
      <p:sp>
        <p:nvSpPr>
          <p:cNvPr id="69" name="Rectangle 68"/>
          <p:cNvSpPr/>
          <p:nvPr/>
        </p:nvSpPr>
        <p:spPr>
          <a:xfrm>
            <a:off x="685799" y="4450631"/>
            <a:ext cx="5184322" cy="1788685"/>
          </a:xfrm>
          <a:prstGeom prst="rect">
            <a:avLst/>
          </a:prstGeom>
          <a:gradFill flip="none" rotWithShape="1">
            <a:gsLst>
              <a:gs pos="0">
                <a:srgbClr val="FFFFFF">
                  <a:shade val="30000"/>
                  <a:satMod val="115000"/>
                  <a:alpha val="50000"/>
                </a:srgbClr>
              </a:gs>
              <a:gs pos="50000">
                <a:srgbClr val="FFFFFF">
                  <a:shade val="67500"/>
                  <a:satMod val="115000"/>
                  <a:alpha val="50000"/>
                </a:srgbClr>
              </a:gs>
              <a:gs pos="100000">
                <a:srgbClr val="FFFFFF">
                  <a:shade val="100000"/>
                  <a:satMod val="115000"/>
                  <a:alpha val="5000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0" name="Text Placeholder 14"/>
          <p:cNvSpPr>
            <a:spLocks noGrp="1"/>
          </p:cNvSpPr>
          <p:nvPr>
            <p:ph type="body" sz="quarter" idx="34"/>
          </p:nvPr>
        </p:nvSpPr>
        <p:spPr>
          <a:xfrm>
            <a:off x="861559" y="4729417"/>
            <a:ext cx="4894262" cy="327596"/>
          </a:xfrm>
          <a:prstGeom prst="rect">
            <a:avLst/>
          </a:prstGeom>
        </p:spPr>
        <p:txBody>
          <a:bodyPr/>
          <a:lstStyle>
            <a:lvl1pPr marL="0" indent="0" algn="l">
              <a:buNone/>
              <a:defRPr sz="1999" b="1" cap="all" spc="0" baseline="0">
                <a:solidFill>
                  <a:srgbClr val="5C5D65"/>
                </a:solidFill>
                <a:latin typeface="+mj-lt"/>
              </a:defRPr>
            </a:lvl1pPr>
            <a:lvl4pPr marL="1371189" indent="0">
              <a:buNone/>
              <a:defRPr/>
            </a:lvl4pPr>
          </a:lstStyle>
          <a:p>
            <a:pPr lvl="0"/>
            <a:r>
              <a:rPr lang="en-US"/>
              <a:t>Edit Master text styles</a:t>
            </a:r>
          </a:p>
        </p:txBody>
      </p:sp>
      <p:sp>
        <p:nvSpPr>
          <p:cNvPr id="71" name="Text Placeholder 17"/>
          <p:cNvSpPr>
            <a:spLocks noGrp="1"/>
          </p:cNvSpPr>
          <p:nvPr>
            <p:ph type="body" sz="quarter" idx="35"/>
          </p:nvPr>
        </p:nvSpPr>
        <p:spPr>
          <a:xfrm>
            <a:off x="861557" y="5074945"/>
            <a:ext cx="4894263" cy="1047291"/>
          </a:xfrm>
          <a:prstGeom prst="rect">
            <a:avLst/>
          </a:prstGeom>
        </p:spPr>
        <p:txBody>
          <a:bodyPr>
            <a:normAutofit/>
          </a:bodyPr>
          <a:lstStyle>
            <a:lvl1pPr marL="0" indent="0" algn="l">
              <a:lnSpc>
                <a:spcPct val="120000"/>
              </a:lnSpc>
              <a:buNone/>
              <a:defRPr sz="1799" spc="0" baseline="0">
                <a:solidFill>
                  <a:schemeClr val="bg1"/>
                </a:solidFill>
                <a:latin typeface="+mn-lt"/>
              </a:defRPr>
            </a:lvl1pPr>
          </a:lstStyle>
          <a:p>
            <a:pPr lvl="0"/>
            <a:r>
              <a:rPr lang="en-US"/>
              <a:t>Edit Master text styles</a:t>
            </a:r>
          </a:p>
        </p:txBody>
      </p:sp>
    </p:spTree>
    <p:extLst>
      <p:ext uri="{BB962C8B-B14F-4D97-AF65-F5344CB8AC3E}">
        <p14:creationId xmlns:p14="http://schemas.microsoft.com/office/powerpoint/2010/main" val="86379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8CEDE-7626-40B0-821E-EBA18D4EAB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8A26E1-CAAF-4FD4-BF0C-E6DCC4635ACD}"/>
              </a:ext>
            </a:extLst>
          </p:cNvPr>
          <p:cNvSpPr>
            <a:spLocks noGrp="1"/>
          </p:cNvSpPr>
          <p:nvPr>
            <p:ph type="dt" sz="half" idx="10"/>
          </p:nvPr>
        </p:nvSpPr>
        <p:spPr>
          <a:xfrm>
            <a:off x="838200" y="6356351"/>
            <a:ext cx="2743200" cy="365125"/>
          </a:xfrm>
          <a:prstGeom prst="rect">
            <a:avLst/>
          </a:prstGeom>
        </p:spPr>
        <p:txBody>
          <a:bodyPr/>
          <a:lstStyle/>
          <a:p>
            <a:fld id="{D0B2A4A1-C9D8-4F6B-9FB5-C9E0B65B859B}" type="datetimeFigureOut">
              <a:rPr lang="en-US" smtClean="0"/>
              <a:t>1/11/2024</a:t>
            </a:fld>
            <a:endParaRPr lang="en-US"/>
          </a:p>
        </p:txBody>
      </p:sp>
      <p:sp>
        <p:nvSpPr>
          <p:cNvPr id="4" name="Footer Placeholder 3">
            <a:extLst>
              <a:ext uri="{FF2B5EF4-FFF2-40B4-BE49-F238E27FC236}">
                <a16:creationId xmlns:a16="http://schemas.microsoft.com/office/drawing/2014/main" id="{458C986C-ADFD-4D74-8333-0F0296224B7F}"/>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3C6B19-00F0-4819-BDB0-1F786B66F27D}"/>
              </a:ext>
            </a:extLst>
          </p:cNvPr>
          <p:cNvSpPr>
            <a:spLocks noGrp="1"/>
          </p:cNvSpPr>
          <p:nvPr>
            <p:ph type="sldNum" sz="quarter" idx="12"/>
          </p:nvPr>
        </p:nvSpPr>
        <p:spPr/>
        <p:txBody>
          <a:bodyPr/>
          <a:lstStyle/>
          <a:p>
            <a:fld id="{0C994058-74F9-41D0-8950-D11A76FF190C}" type="slidenum">
              <a:rPr lang="en-US" smtClean="0"/>
              <a:t>‹#›</a:t>
            </a:fld>
            <a:endParaRPr lang="en-US"/>
          </a:p>
        </p:txBody>
      </p:sp>
    </p:spTree>
    <p:extLst>
      <p:ext uri="{BB962C8B-B14F-4D97-AF65-F5344CB8AC3E}">
        <p14:creationId xmlns:p14="http://schemas.microsoft.com/office/powerpoint/2010/main" val="31740533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SW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85799" y="2460158"/>
            <a:ext cx="5184322" cy="1788685"/>
          </a:xfrm>
          <a:prstGeom prst="rect">
            <a:avLst/>
          </a:prstGeom>
          <a:gradFill flip="none" rotWithShape="1">
            <a:gsLst>
              <a:gs pos="0">
                <a:srgbClr val="A6A8AB">
                  <a:shade val="30000"/>
                  <a:satMod val="115000"/>
                  <a:alpha val="33000"/>
                </a:srgbClr>
              </a:gs>
              <a:gs pos="50000">
                <a:srgbClr val="A6A8AB">
                  <a:shade val="67500"/>
                  <a:satMod val="115000"/>
                  <a:alpha val="64000"/>
                </a:srgbClr>
              </a:gs>
              <a:gs pos="100000">
                <a:srgbClr val="A6A8AB">
                  <a:shade val="100000"/>
                  <a:satMod val="115000"/>
                  <a:alpha val="24000"/>
                </a:srgbClr>
              </a:gs>
            </a:gsLst>
            <a:lin ang="189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118" y="654141"/>
            <a:ext cx="2597707" cy="771333"/>
          </a:xfrm>
          <a:prstGeom prst="rect">
            <a:avLst/>
          </a:prstGeom>
        </p:spPr>
      </p:pic>
      <p:sp>
        <p:nvSpPr>
          <p:cNvPr id="9" name="Text Placeholder 2"/>
          <p:cNvSpPr>
            <a:spLocks noGrp="1"/>
          </p:cNvSpPr>
          <p:nvPr>
            <p:ph type="body" idx="1"/>
          </p:nvPr>
        </p:nvSpPr>
        <p:spPr>
          <a:xfrm>
            <a:off x="4086864" y="998987"/>
            <a:ext cx="7266936" cy="595619"/>
          </a:xfrm>
          <a:prstGeom prst="rect">
            <a:avLst/>
          </a:prstGeom>
        </p:spPr>
        <p:txBody>
          <a:bodyPr>
            <a:normAutofit/>
          </a:bodyPr>
          <a:lstStyle>
            <a:lvl1pPr marL="0" indent="0" algn="r">
              <a:buNone/>
              <a:defRPr sz="3199"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29" name="Text Placeholder 14"/>
          <p:cNvSpPr>
            <a:spLocks noGrp="1"/>
          </p:cNvSpPr>
          <p:nvPr>
            <p:ph type="body" sz="quarter" idx="36"/>
          </p:nvPr>
        </p:nvSpPr>
        <p:spPr>
          <a:xfrm>
            <a:off x="861559" y="2738944"/>
            <a:ext cx="4894262" cy="327596"/>
          </a:xfrm>
          <a:prstGeom prst="rect">
            <a:avLst/>
          </a:prstGeom>
        </p:spPr>
        <p:txBody>
          <a:bodyPr/>
          <a:lstStyle>
            <a:lvl1pPr marL="0" indent="0" algn="l">
              <a:buNone/>
              <a:defRPr sz="1999" b="1" cap="all" spc="0" baseline="0">
                <a:solidFill>
                  <a:srgbClr val="A6A8AB"/>
                </a:solidFill>
                <a:latin typeface="+mj-lt"/>
              </a:defRPr>
            </a:lvl1pPr>
            <a:lvl4pPr marL="1371189" indent="0">
              <a:buNone/>
              <a:defRPr/>
            </a:lvl4pPr>
          </a:lstStyle>
          <a:p>
            <a:pPr lvl="0"/>
            <a:r>
              <a:rPr lang="en-US"/>
              <a:t>Edit Master text styles</a:t>
            </a:r>
          </a:p>
        </p:txBody>
      </p:sp>
      <p:sp>
        <p:nvSpPr>
          <p:cNvPr id="30" name="Text Placeholder 17"/>
          <p:cNvSpPr>
            <a:spLocks noGrp="1"/>
          </p:cNvSpPr>
          <p:nvPr>
            <p:ph type="body" sz="quarter" idx="37"/>
          </p:nvPr>
        </p:nvSpPr>
        <p:spPr>
          <a:xfrm>
            <a:off x="861557" y="3084472"/>
            <a:ext cx="4894263" cy="1047291"/>
          </a:xfrm>
          <a:prstGeom prst="rect">
            <a:avLst/>
          </a:prstGeom>
        </p:spPr>
        <p:txBody>
          <a:bodyPr>
            <a:normAutofit/>
          </a:bodyPr>
          <a:lstStyle>
            <a:lvl1pPr marL="0" indent="0" algn="l">
              <a:lnSpc>
                <a:spcPct val="120000"/>
              </a:lnSpc>
              <a:buNone/>
              <a:defRPr sz="1799" spc="0" baseline="0">
                <a:solidFill>
                  <a:schemeClr val="bg1"/>
                </a:solidFill>
                <a:latin typeface="+mn-lt"/>
              </a:defRPr>
            </a:lvl1pPr>
          </a:lstStyle>
          <a:p>
            <a:pPr lvl="0"/>
            <a:r>
              <a:rPr lang="en-US"/>
              <a:t>Edit Master text styles</a:t>
            </a:r>
          </a:p>
        </p:txBody>
      </p:sp>
      <p:sp>
        <p:nvSpPr>
          <p:cNvPr id="31" name="Rectangle 30"/>
          <p:cNvSpPr/>
          <p:nvPr/>
        </p:nvSpPr>
        <p:spPr>
          <a:xfrm>
            <a:off x="6045878" y="2459857"/>
            <a:ext cx="5184322" cy="1788685"/>
          </a:xfrm>
          <a:prstGeom prst="rect">
            <a:avLst/>
          </a:prstGeom>
          <a:gradFill flip="none" rotWithShape="1">
            <a:gsLst>
              <a:gs pos="0">
                <a:srgbClr val="A6A8AB">
                  <a:shade val="30000"/>
                  <a:satMod val="115000"/>
                  <a:alpha val="33000"/>
                </a:srgbClr>
              </a:gs>
              <a:gs pos="50000">
                <a:srgbClr val="A6A8AB">
                  <a:shade val="67500"/>
                  <a:satMod val="115000"/>
                  <a:alpha val="64000"/>
                </a:srgbClr>
              </a:gs>
              <a:gs pos="100000">
                <a:srgbClr val="A6A8AB">
                  <a:shade val="100000"/>
                  <a:satMod val="115000"/>
                  <a:alpha val="24000"/>
                </a:srgbClr>
              </a:gs>
            </a:gsLst>
            <a:lin ang="189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2" name="Text Placeholder 14"/>
          <p:cNvSpPr>
            <a:spLocks noGrp="1"/>
          </p:cNvSpPr>
          <p:nvPr>
            <p:ph type="body" sz="quarter" idx="38"/>
          </p:nvPr>
        </p:nvSpPr>
        <p:spPr>
          <a:xfrm>
            <a:off x="6221637" y="2738643"/>
            <a:ext cx="4894262" cy="327596"/>
          </a:xfrm>
          <a:prstGeom prst="rect">
            <a:avLst/>
          </a:prstGeom>
        </p:spPr>
        <p:txBody>
          <a:bodyPr/>
          <a:lstStyle>
            <a:lvl1pPr marL="0" indent="0" algn="l">
              <a:buNone/>
              <a:defRPr sz="1999" b="1" cap="all" spc="0" baseline="0">
                <a:solidFill>
                  <a:srgbClr val="A6A8AB"/>
                </a:solidFill>
                <a:latin typeface="+mj-lt"/>
              </a:defRPr>
            </a:lvl1pPr>
            <a:lvl4pPr marL="1371189" indent="0">
              <a:buNone/>
              <a:defRPr/>
            </a:lvl4pPr>
          </a:lstStyle>
          <a:p>
            <a:pPr lvl="0"/>
            <a:r>
              <a:rPr lang="en-US"/>
              <a:t>Edit Master text styles</a:t>
            </a:r>
          </a:p>
        </p:txBody>
      </p:sp>
      <p:sp>
        <p:nvSpPr>
          <p:cNvPr id="33" name="Text Placeholder 17"/>
          <p:cNvSpPr>
            <a:spLocks noGrp="1"/>
          </p:cNvSpPr>
          <p:nvPr>
            <p:ph type="body" sz="quarter" idx="39"/>
          </p:nvPr>
        </p:nvSpPr>
        <p:spPr>
          <a:xfrm>
            <a:off x="6221637" y="3084169"/>
            <a:ext cx="4894263" cy="1047291"/>
          </a:xfrm>
          <a:prstGeom prst="rect">
            <a:avLst/>
          </a:prstGeom>
        </p:spPr>
        <p:txBody>
          <a:bodyPr>
            <a:normAutofit/>
          </a:bodyPr>
          <a:lstStyle>
            <a:lvl1pPr marL="0" indent="0" algn="l">
              <a:lnSpc>
                <a:spcPct val="120000"/>
              </a:lnSpc>
              <a:buNone/>
              <a:defRPr sz="1799" spc="0" baseline="0">
                <a:solidFill>
                  <a:schemeClr val="bg1"/>
                </a:solidFill>
                <a:latin typeface="+mn-lt"/>
              </a:defRPr>
            </a:lvl1pPr>
          </a:lstStyle>
          <a:p>
            <a:pPr lvl="0"/>
            <a:r>
              <a:rPr lang="en-US"/>
              <a:t>Edit Master text styles</a:t>
            </a:r>
          </a:p>
        </p:txBody>
      </p:sp>
      <p:sp>
        <p:nvSpPr>
          <p:cNvPr id="34" name="Rectangle 33"/>
          <p:cNvSpPr/>
          <p:nvPr/>
        </p:nvSpPr>
        <p:spPr>
          <a:xfrm>
            <a:off x="747255" y="4450631"/>
            <a:ext cx="5184322" cy="1788685"/>
          </a:xfrm>
          <a:prstGeom prst="rect">
            <a:avLst/>
          </a:prstGeom>
          <a:gradFill flip="none" rotWithShape="1">
            <a:gsLst>
              <a:gs pos="0">
                <a:srgbClr val="A6A8AB">
                  <a:shade val="30000"/>
                  <a:satMod val="115000"/>
                  <a:alpha val="33000"/>
                </a:srgbClr>
              </a:gs>
              <a:gs pos="50000">
                <a:srgbClr val="A6A8AB">
                  <a:shade val="67500"/>
                  <a:satMod val="115000"/>
                  <a:alpha val="64000"/>
                </a:srgbClr>
              </a:gs>
              <a:gs pos="100000">
                <a:srgbClr val="A6A8AB">
                  <a:shade val="100000"/>
                  <a:satMod val="115000"/>
                  <a:alpha val="24000"/>
                </a:srgbClr>
              </a:gs>
            </a:gsLst>
            <a:lin ang="189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5" name="Text Placeholder 14"/>
          <p:cNvSpPr>
            <a:spLocks noGrp="1"/>
          </p:cNvSpPr>
          <p:nvPr>
            <p:ph type="body" sz="quarter" idx="40"/>
          </p:nvPr>
        </p:nvSpPr>
        <p:spPr>
          <a:xfrm>
            <a:off x="923015" y="4729417"/>
            <a:ext cx="4894262" cy="327596"/>
          </a:xfrm>
          <a:prstGeom prst="rect">
            <a:avLst/>
          </a:prstGeom>
        </p:spPr>
        <p:txBody>
          <a:bodyPr/>
          <a:lstStyle>
            <a:lvl1pPr marL="0" indent="0" algn="l">
              <a:buNone/>
              <a:defRPr sz="1999" b="1" cap="all" spc="0" baseline="0">
                <a:solidFill>
                  <a:srgbClr val="A6A8AB"/>
                </a:solidFill>
                <a:latin typeface="+mj-lt"/>
              </a:defRPr>
            </a:lvl1pPr>
            <a:lvl4pPr marL="1371189" indent="0">
              <a:buNone/>
              <a:defRPr/>
            </a:lvl4pPr>
          </a:lstStyle>
          <a:p>
            <a:pPr lvl="0"/>
            <a:r>
              <a:rPr lang="en-US"/>
              <a:t>Edit Master text styles</a:t>
            </a:r>
          </a:p>
        </p:txBody>
      </p:sp>
      <p:sp>
        <p:nvSpPr>
          <p:cNvPr id="36" name="Text Placeholder 17"/>
          <p:cNvSpPr>
            <a:spLocks noGrp="1"/>
          </p:cNvSpPr>
          <p:nvPr>
            <p:ph type="body" sz="quarter" idx="41"/>
          </p:nvPr>
        </p:nvSpPr>
        <p:spPr>
          <a:xfrm>
            <a:off x="923013" y="5074945"/>
            <a:ext cx="4894263" cy="1047291"/>
          </a:xfrm>
          <a:prstGeom prst="rect">
            <a:avLst/>
          </a:prstGeom>
        </p:spPr>
        <p:txBody>
          <a:bodyPr>
            <a:normAutofit/>
          </a:bodyPr>
          <a:lstStyle>
            <a:lvl1pPr marL="0" indent="0" algn="l">
              <a:lnSpc>
                <a:spcPct val="120000"/>
              </a:lnSpc>
              <a:buNone/>
              <a:defRPr sz="1799" spc="0" baseline="0">
                <a:solidFill>
                  <a:schemeClr val="bg1"/>
                </a:solidFill>
                <a:latin typeface="+mn-lt"/>
              </a:defRPr>
            </a:lvl1pPr>
          </a:lstStyle>
          <a:p>
            <a:pPr lvl="0"/>
            <a:r>
              <a:rPr lang="en-US"/>
              <a:t>Edit Master text styles</a:t>
            </a:r>
          </a:p>
        </p:txBody>
      </p:sp>
      <p:sp>
        <p:nvSpPr>
          <p:cNvPr id="37" name="Rectangle 36"/>
          <p:cNvSpPr/>
          <p:nvPr/>
        </p:nvSpPr>
        <p:spPr>
          <a:xfrm>
            <a:off x="6045878" y="4450631"/>
            <a:ext cx="5184322" cy="1788685"/>
          </a:xfrm>
          <a:prstGeom prst="rect">
            <a:avLst/>
          </a:prstGeom>
          <a:gradFill flip="none" rotWithShape="1">
            <a:gsLst>
              <a:gs pos="0">
                <a:srgbClr val="A6A8AB">
                  <a:shade val="30000"/>
                  <a:satMod val="115000"/>
                  <a:alpha val="33000"/>
                </a:srgbClr>
              </a:gs>
              <a:gs pos="50000">
                <a:srgbClr val="A6A8AB">
                  <a:shade val="67500"/>
                  <a:satMod val="115000"/>
                  <a:alpha val="64000"/>
                </a:srgbClr>
              </a:gs>
              <a:gs pos="100000">
                <a:srgbClr val="A6A8AB">
                  <a:shade val="100000"/>
                  <a:satMod val="115000"/>
                  <a:alpha val="24000"/>
                </a:srgbClr>
              </a:gs>
            </a:gsLst>
            <a:lin ang="189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8" name="Text Placeholder 14"/>
          <p:cNvSpPr>
            <a:spLocks noGrp="1"/>
          </p:cNvSpPr>
          <p:nvPr>
            <p:ph type="body" sz="quarter" idx="42"/>
          </p:nvPr>
        </p:nvSpPr>
        <p:spPr>
          <a:xfrm>
            <a:off x="6221637" y="4729417"/>
            <a:ext cx="4894262" cy="327596"/>
          </a:xfrm>
          <a:prstGeom prst="rect">
            <a:avLst/>
          </a:prstGeom>
        </p:spPr>
        <p:txBody>
          <a:bodyPr/>
          <a:lstStyle>
            <a:lvl1pPr marL="0" indent="0" algn="l">
              <a:buNone/>
              <a:defRPr sz="1999" b="1" cap="all" spc="0" baseline="0">
                <a:solidFill>
                  <a:srgbClr val="A6A8AB"/>
                </a:solidFill>
                <a:latin typeface="+mj-lt"/>
              </a:defRPr>
            </a:lvl1pPr>
            <a:lvl4pPr marL="1371189" indent="0">
              <a:buNone/>
              <a:defRPr/>
            </a:lvl4pPr>
          </a:lstStyle>
          <a:p>
            <a:pPr lvl="0"/>
            <a:r>
              <a:rPr lang="en-US"/>
              <a:t>Edit Master text styles</a:t>
            </a:r>
          </a:p>
        </p:txBody>
      </p:sp>
      <p:sp>
        <p:nvSpPr>
          <p:cNvPr id="39" name="Text Placeholder 17"/>
          <p:cNvSpPr>
            <a:spLocks noGrp="1"/>
          </p:cNvSpPr>
          <p:nvPr>
            <p:ph type="body" sz="quarter" idx="43"/>
          </p:nvPr>
        </p:nvSpPr>
        <p:spPr>
          <a:xfrm>
            <a:off x="6221637" y="5074945"/>
            <a:ext cx="4894263" cy="1047291"/>
          </a:xfrm>
          <a:prstGeom prst="rect">
            <a:avLst/>
          </a:prstGeom>
        </p:spPr>
        <p:txBody>
          <a:bodyPr>
            <a:normAutofit/>
          </a:bodyPr>
          <a:lstStyle>
            <a:lvl1pPr marL="0" indent="0" algn="l">
              <a:lnSpc>
                <a:spcPct val="120000"/>
              </a:lnSpc>
              <a:buNone/>
              <a:defRPr sz="1799" spc="0" baseline="0">
                <a:solidFill>
                  <a:schemeClr val="bg1"/>
                </a:solidFill>
                <a:latin typeface="+mn-lt"/>
              </a:defRPr>
            </a:lvl1pPr>
          </a:lstStyle>
          <a:p>
            <a:pPr lvl="0"/>
            <a:r>
              <a:rPr lang="en-US"/>
              <a:t>Edit Master text styles</a:t>
            </a:r>
          </a:p>
        </p:txBody>
      </p:sp>
    </p:spTree>
    <p:extLst>
      <p:ext uri="{BB962C8B-B14F-4D97-AF65-F5344CB8AC3E}">
        <p14:creationId xmlns:p14="http://schemas.microsoft.com/office/powerpoint/2010/main" val="113507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3 column on colour">
    <p:spTree>
      <p:nvGrpSpPr>
        <p:cNvPr id="1" name=""/>
        <p:cNvGrpSpPr/>
        <p:nvPr/>
      </p:nvGrpSpPr>
      <p:grpSpPr>
        <a:xfrm>
          <a:off x="0" y="0"/>
          <a:ext cx="0" cy="0"/>
          <a:chOff x="0" y="0"/>
          <a:chExt cx="0" cy="0"/>
        </a:xfrm>
      </p:grpSpPr>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464398"/>
            <a:ext cx="12192000" cy="3393602"/>
          </a:xfrm>
          <a:prstGeom prst="rect">
            <a:avLst/>
          </a:prstGeom>
        </p:spPr>
      </p:pic>
      <p:sp>
        <p:nvSpPr>
          <p:cNvPr id="11" name="Rectangle 10"/>
          <p:cNvSpPr/>
          <p:nvPr/>
        </p:nvSpPr>
        <p:spPr>
          <a:xfrm>
            <a:off x="473527" y="2473947"/>
            <a:ext cx="3600450" cy="3917228"/>
          </a:xfrm>
          <a:prstGeom prst="rect">
            <a:avLst/>
          </a:prstGeom>
          <a:gradFill flip="none" rotWithShape="1">
            <a:gsLst>
              <a:gs pos="0">
                <a:schemeClr val="bg1">
                  <a:shade val="30000"/>
                  <a:satMod val="115000"/>
                  <a:alpha val="80000"/>
                </a:schemeClr>
              </a:gs>
              <a:gs pos="50000">
                <a:schemeClr val="bg1">
                  <a:shade val="67500"/>
                  <a:satMod val="115000"/>
                  <a:alpha val="90000"/>
                </a:schemeClr>
              </a:gs>
              <a:gs pos="100000">
                <a:schemeClr val="bg1">
                  <a:shade val="100000"/>
                  <a:satMod val="115000"/>
                  <a:alpha val="7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 name="Title 1"/>
          <p:cNvSpPr>
            <a:spLocks noGrp="1"/>
          </p:cNvSpPr>
          <p:nvPr>
            <p:ph type="title"/>
          </p:nvPr>
        </p:nvSpPr>
        <p:spPr>
          <a:xfrm>
            <a:off x="534637" y="1520218"/>
            <a:ext cx="11251872" cy="749347"/>
          </a:xfrm>
          <a:prstGeom prst="rect">
            <a:avLst/>
          </a:prstGeom>
        </p:spPr>
        <p:txBody>
          <a:bodyPr>
            <a:normAutofit/>
          </a:bodyPr>
          <a:lstStyle>
            <a:lvl1pPr algn="ctr">
              <a:defRPr sz="3199" b="1">
                <a:solidFill>
                  <a:srgbClr val="DE1E3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Content Placeholder 7"/>
          <p:cNvSpPr>
            <a:spLocks noGrp="1"/>
          </p:cNvSpPr>
          <p:nvPr>
            <p:ph sz="quarter" idx="13"/>
          </p:nvPr>
        </p:nvSpPr>
        <p:spPr>
          <a:xfrm>
            <a:off x="583622" y="3725318"/>
            <a:ext cx="3367134" cy="2359479"/>
          </a:xfrm>
        </p:spPr>
        <p:txBody>
          <a:bodyPr>
            <a:normAutofit/>
          </a:bodyPr>
          <a:lstStyle>
            <a:lvl1pPr marL="0" indent="0" algn="ctr">
              <a:lnSpc>
                <a:spcPct val="120000"/>
              </a:lnSpc>
              <a:buNone/>
              <a:defRPr sz="1600" spc="-50" baseline="0"/>
            </a:lvl1pPr>
          </a:lstStyle>
          <a:p>
            <a:pPr lvl="0"/>
            <a:r>
              <a:rPr lang="en-US"/>
              <a:t>Edit Master text styles</a:t>
            </a:r>
          </a:p>
        </p:txBody>
      </p:sp>
      <p:sp>
        <p:nvSpPr>
          <p:cNvPr id="13" name="Text Placeholder 14"/>
          <p:cNvSpPr>
            <a:spLocks noGrp="1"/>
          </p:cNvSpPr>
          <p:nvPr>
            <p:ph type="body" sz="quarter" idx="40"/>
          </p:nvPr>
        </p:nvSpPr>
        <p:spPr>
          <a:xfrm>
            <a:off x="583622" y="2833775"/>
            <a:ext cx="3367134" cy="327596"/>
          </a:xfrm>
          <a:prstGeom prst="rect">
            <a:avLst/>
          </a:prstGeom>
        </p:spPr>
        <p:txBody>
          <a:bodyPr/>
          <a:lstStyle>
            <a:lvl1pPr marL="342797" indent="-342797" algn="ctr">
              <a:buFontTx/>
              <a:buBlip>
                <a:blip r:embed="rId3"/>
              </a:buBlip>
              <a:defRPr sz="1999" b="1" cap="all" spc="0" baseline="0">
                <a:solidFill>
                  <a:srgbClr val="5D5D65"/>
                </a:solidFill>
                <a:latin typeface="+mj-lt"/>
              </a:defRPr>
            </a:lvl1pPr>
            <a:lvl4pPr marL="1371189" indent="0">
              <a:buNone/>
              <a:defRPr/>
            </a:lvl4pPr>
          </a:lstStyle>
          <a:p>
            <a:pPr lvl="0"/>
            <a:r>
              <a:rPr lang="en-US"/>
              <a:t>Edit Master text styles</a:t>
            </a:r>
          </a:p>
        </p:txBody>
      </p:sp>
      <p:sp>
        <p:nvSpPr>
          <p:cNvPr id="30" name="Rectangle 29"/>
          <p:cNvSpPr/>
          <p:nvPr/>
        </p:nvSpPr>
        <p:spPr>
          <a:xfrm>
            <a:off x="4336641" y="2473947"/>
            <a:ext cx="3600450" cy="3917228"/>
          </a:xfrm>
          <a:prstGeom prst="rect">
            <a:avLst/>
          </a:prstGeom>
          <a:gradFill flip="none" rotWithShape="1">
            <a:gsLst>
              <a:gs pos="0">
                <a:schemeClr val="bg1">
                  <a:shade val="30000"/>
                  <a:satMod val="115000"/>
                  <a:alpha val="80000"/>
                </a:schemeClr>
              </a:gs>
              <a:gs pos="50000">
                <a:schemeClr val="bg1">
                  <a:shade val="67500"/>
                  <a:satMod val="115000"/>
                  <a:alpha val="90000"/>
                </a:schemeClr>
              </a:gs>
              <a:gs pos="100000">
                <a:schemeClr val="bg1">
                  <a:shade val="100000"/>
                  <a:satMod val="115000"/>
                  <a:alpha val="7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2" name="Content Placeholder 7"/>
          <p:cNvSpPr>
            <a:spLocks noGrp="1"/>
          </p:cNvSpPr>
          <p:nvPr>
            <p:ph sz="quarter" idx="45"/>
          </p:nvPr>
        </p:nvSpPr>
        <p:spPr>
          <a:xfrm>
            <a:off x="4446736" y="3725318"/>
            <a:ext cx="3367134" cy="2359479"/>
          </a:xfrm>
        </p:spPr>
        <p:txBody>
          <a:bodyPr>
            <a:normAutofit/>
          </a:bodyPr>
          <a:lstStyle>
            <a:lvl1pPr marL="0" indent="0" algn="ctr">
              <a:lnSpc>
                <a:spcPct val="120000"/>
              </a:lnSpc>
              <a:buNone/>
              <a:defRPr sz="1600" spc="-50" baseline="0"/>
            </a:lvl1pPr>
          </a:lstStyle>
          <a:p>
            <a:pPr lvl="0"/>
            <a:r>
              <a:rPr lang="en-US"/>
              <a:t>Edit Master text styles</a:t>
            </a:r>
          </a:p>
        </p:txBody>
      </p:sp>
      <p:sp>
        <p:nvSpPr>
          <p:cNvPr id="34" name="Rectangle 33"/>
          <p:cNvSpPr/>
          <p:nvPr/>
        </p:nvSpPr>
        <p:spPr>
          <a:xfrm>
            <a:off x="8186059" y="2473947"/>
            <a:ext cx="3600450" cy="3917228"/>
          </a:xfrm>
          <a:prstGeom prst="rect">
            <a:avLst/>
          </a:prstGeom>
          <a:gradFill flip="none" rotWithShape="1">
            <a:gsLst>
              <a:gs pos="0">
                <a:schemeClr val="bg1">
                  <a:shade val="30000"/>
                  <a:satMod val="115000"/>
                  <a:alpha val="80000"/>
                </a:schemeClr>
              </a:gs>
              <a:gs pos="50000">
                <a:schemeClr val="bg1">
                  <a:shade val="67500"/>
                  <a:satMod val="115000"/>
                  <a:alpha val="90000"/>
                </a:schemeClr>
              </a:gs>
              <a:gs pos="100000">
                <a:schemeClr val="bg1">
                  <a:shade val="100000"/>
                  <a:satMod val="115000"/>
                  <a:alpha val="7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6" name="Content Placeholder 7"/>
          <p:cNvSpPr>
            <a:spLocks noGrp="1"/>
          </p:cNvSpPr>
          <p:nvPr>
            <p:ph sz="quarter" idx="47"/>
          </p:nvPr>
        </p:nvSpPr>
        <p:spPr>
          <a:xfrm>
            <a:off x="8296155" y="3725318"/>
            <a:ext cx="3367134" cy="2359479"/>
          </a:xfrm>
        </p:spPr>
        <p:txBody>
          <a:bodyPr>
            <a:normAutofit/>
          </a:bodyPr>
          <a:lstStyle>
            <a:lvl1pPr marL="0" indent="0" algn="ctr">
              <a:lnSpc>
                <a:spcPct val="120000"/>
              </a:lnSpc>
              <a:buNone/>
              <a:defRPr sz="1600" spc="-50" baseline="0"/>
            </a:lvl1pPr>
          </a:lstStyle>
          <a:p>
            <a:pPr lvl="0"/>
            <a:r>
              <a:rPr lang="en-US"/>
              <a:t>Edit Master text styles</a:t>
            </a:r>
          </a:p>
        </p:txBody>
      </p:sp>
      <p:sp>
        <p:nvSpPr>
          <p:cNvPr id="39" name="Text Placeholder 14"/>
          <p:cNvSpPr>
            <a:spLocks noGrp="1"/>
          </p:cNvSpPr>
          <p:nvPr>
            <p:ph type="body" sz="quarter" idx="49"/>
          </p:nvPr>
        </p:nvSpPr>
        <p:spPr>
          <a:xfrm>
            <a:off x="4477006" y="2833775"/>
            <a:ext cx="3367134" cy="327596"/>
          </a:xfrm>
          <a:prstGeom prst="rect">
            <a:avLst/>
          </a:prstGeom>
        </p:spPr>
        <p:txBody>
          <a:bodyPr/>
          <a:lstStyle>
            <a:lvl1pPr marL="342797" indent="-342797" algn="ctr">
              <a:buFontTx/>
              <a:buBlip>
                <a:blip r:embed="rId3"/>
              </a:buBlip>
              <a:defRPr sz="1999" b="1" cap="all" spc="0" baseline="0">
                <a:solidFill>
                  <a:srgbClr val="5D5D65"/>
                </a:solidFill>
                <a:latin typeface="+mj-lt"/>
              </a:defRPr>
            </a:lvl1pPr>
            <a:lvl4pPr marL="1371189" indent="0">
              <a:buNone/>
              <a:defRPr/>
            </a:lvl4pPr>
          </a:lstStyle>
          <a:p>
            <a:pPr lvl="0"/>
            <a:r>
              <a:rPr lang="en-US"/>
              <a:t>Edit Master text styles</a:t>
            </a:r>
          </a:p>
        </p:txBody>
      </p:sp>
      <p:sp>
        <p:nvSpPr>
          <p:cNvPr id="41" name="Text Placeholder 14"/>
          <p:cNvSpPr>
            <a:spLocks noGrp="1"/>
          </p:cNvSpPr>
          <p:nvPr>
            <p:ph type="body" sz="quarter" idx="50"/>
          </p:nvPr>
        </p:nvSpPr>
        <p:spPr>
          <a:xfrm>
            <a:off x="8296155" y="2833775"/>
            <a:ext cx="3367134" cy="327596"/>
          </a:xfrm>
          <a:prstGeom prst="rect">
            <a:avLst/>
          </a:prstGeom>
        </p:spPr>
        <p:txBody>
          <a:bodyPr/>
          <a:lstStyle>
            <a:lvl1pPr marL="342797" indent="-342797" algn="ctr">
              <a:buFontTx/>
              <a:buBlip>
                <a:blip r:embed="rId3"/>
              </a:buBlip>
              <a:defRPr sz="1999" b="1" cap="all" spc="0" baseline="0">
                <a:solidFill>
                  <a:srgbClr val="5D5D65"/>
                </a:solidFill>
                <a:latin typeface="+mj-lt"/>
              </a:defRPr>
            </a:lvl1pPr>
            <a:lvl4pPr marL="1371189" indent="0">
              <a:buNone/>
              <a:defRPr/>
            </a:lvl4pPr>
          </a:lstStyle>
          <a:p>
            <a:pPr lvl="0"/>
            <a:r>
              <a:rPr lang="en-US"/>
              <a:t>Edit Master text styles</a:t>
            </a:r>
          </a:p>
        </p:txBody>
      </p:sp>
    </p:spTree>
    <p:extLst>
      <p:ext uri="{BB962C8B-B14F-4D97-AF65-F5344CB8AC3E}">
        <p14:creationId xmlns:p14="http://schemas.microsoft.com/office/powerpoint/2010/main" val="243828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Oth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77ED005-387A-4F8B-82FC-ED3E5F527079}" type="slidenum">
              <a:rPr lang="en-US" smtClean="0"/>
              <a:pPr>
                <a:defRPr/>
              </a:pPr>
              <a:t>‹#›</a:t>
            </a:fld>
            <a:endParaRPr lang="en-US"/>
          </a:p>
        </p:txBody>
      </p:sp>
    </p:spTree>
    <p:extLst>
      <p:ext uri="{BB962C8B-B14F-4D97-AF65-F5344CB8AC3E}">
        <p14:creationId xmlns:p14="http://schemas.microsoft.com/office/powerpoint/2010/main" val="173532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Image on white">
    <p:bg>
      <p:bgPr>
        <a:solidFill>
          <a:schemeClr val="bg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0"/>
          </p:nvPr>
        </p:nvSpPr>
        <p:spPr>
          <a:xfrm>
            <a:off x="3042126" y="1357018"/>
            <a:ext cx="5865707" cy="3880300"/>
          </a:xfrm>
          <a:prstGeom prst="rect">
            <a:avLst/>
          </a:prstGeom>
        </p:spPr>
        <p:txBody>
          <a:bodyPr/>
          <a:lstStyle>
            <a:lvl1pPr marL="0" indent="0">
              <a:buNone/>
              <a:defRPr sz="3199">
                <a:latin typeface="Verdana" panose="020B0604030504040204" pitchFamily="34" charset="0"/>
                <a:ea typeface="Verdana" panose="020B0604030504040204" pitchFamily="34" charset="0"/>
                <a:cs typeface="Verdana" panose="020B0604030504040204"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7832" y="617888"/>
            <a:ext cx="2622084" cy="187814"/>
          </a:xfrm>
          <a:prstGeom prst="rect">
            <a:avLst/>
          </a:prstGeom>
        </p:spPr>
      </p:pic>
      <p:sp>
        <p:nvSpPr>
          <p:cNvPr id="8" name="Text Placeholder 2"/>
          <p:cNvSpPr>
            <a:spLocks noGrp="1"/>
          </p:cNvSpPr>
          <p:nvPr>
            <p:ph type="body" idx="1"/>
          </p:nvPr>
        </p:nvSpPr>
        <p:spPr>
          <a:xfrm>
            <a:off x="438573" y="5689601"/>
            <a:ext cx="10515600" cy="453813"/>
          </a:xfrm>
          <a:prstGeom prst="rect">
            <a:avLst/>
          </a:prstGeom>
        </p:spPr>
        <p:txBody>
          <a:bodyPr/>
          <a:lstStyle>
            <a:lvl1pPr marL="0" indent="0" algn="ctr">
              <a:buNone/>
              <a:defRPr sz="2399">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571" y="322689"/>
            <a:ext cx="1614445" cy="479374"/>
          </a:xfrm>
          <a:prstGeom prst="rect">
            <a:avLst/>
          </a:prstGeom>
        </p:spPr>
      </p:pic>
    </p:spTree>
    <p:extLst>
      <p:ext uri="{BB962C8B-B14F-4D97-AF65-F5344CB8AC3E}">
        <p14:creationId xmlns:p14="http://schemas.microsoft.com/office/powerpoint/2010/main" val="26051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Graph on grey">
    <p:bg>
      <p:bgPr>
        <a:blipFill>
          <a:blip r:embed="rId2"/>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832" y="617888"/>
            <a:ext cx="2622084" cy="187814"/>
          </a:xfrm>
          <a:prstGeom prst="rect">
            <a:avLst/>
          </a:prstGeom>
        </p:spPr>
      </p:pic>
      <p:sp>
        <p:nvSpPr>
          <p:cNvPr id="8" name="Text Placeholder 2"/>
          <p:cNvSpPr>
            <a:spLocks noGrp="1"/>
          </p:cNvSpPr>
          <p:nvPr>
            <p:ph type="body" idx="1"/>
          </p:nvPr>
        </p:nvSpPr>
        <p:spPr>
          <a:xfrm>
            <a:off x="8907833" y="2975276"/>
            <a:ext cx="2622083" cy="3406275"/>
          </a:xfrm>
          <a:prstGeom prst="rect">
            <a:avLst/>
          </a:prstGeom>
        </p:spPr>
        <p:txBody>
          <a:bodyPr>
            <a:normAutofit/>
          </a:bodyPr>
          <a:lstStyle>
            <a:lvl1pPr marL="0" indent="0" algn="l">
              <a:lnSpc>
                <a:spcPct val="120000"/>
              </a:lnSpc>
              <a:buNone/>
              <a:defRPr sz="1400"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72" y="322689"/>
            <a:ext cx="1614443" cy="479374"/>
          </a:xfrm>
          <a:prstGeom prst="rect">
            <a:avLst/>
          </a:prstGeom>
        </p:spPr>
      </p:pic>
      <p:sp>
        <p:nvSpPr>
          <p:cNvPr id="3" name="Chart Placeholder 2"/>
          <p:cNvSpPr>
            <a:spLocks noGrp="1"/>
          </p:cNvSpPr>
          <p:nvPr>
            <p:ph type="chart" sz="quarter" idx="10"/>
          </p:nvPr>
        </p:nvSpPr>
        <p:spPr>
          <a:xfrm>
            <a:off x="1303372" y="1112429"/>
            <a:ext cx="7224611" cy="5365375"/>
          </a:xfrm>
        </p:spPr>
        <p:txBody>
          <a:bodyPr/>
          <a:lstStyle>
            <a:lvl1pPr>
              <a:defRPr>
                <a:solidFill>
                  <a:schemeClr val="bg1"/>
                </a:solidFill>
              </a:defRPr>
            </a:lvl1pPr>
          </a:lstStyle>
          <a:p>
            <a:r>
              <a:rPr lang="en-US"/>
              <a:t>Click icon to add chart</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Tree>
    <p:extLst>
      <p:ext uri="{BB962C8B-B14F-4D97-AF65-F5344CB8AC3E}">
        <p14:creationId xmlns:p14="http://schemas.microsoft.com/office/powerpoint/2010/main" val="412581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Graph on colo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832" y="617888"/>
            <a:ext cx="2622084" cy="187814"/>
          </a:xfrm>
          <a:prstGeom prst="rect">
            <a:avLst/>
          </a:prstGeom>
        </p:spPr>
      </p:pic>
      <p:sp>
        <p:nvSpPr>
          <p:cNvPr id="8" name="Text Placeholder 2"/>
          <p:cNvSpPr>
            <a:spLocks noGrp="1"/>
          </p:cNvSpPr>
          <p:nvPr>
            <p:ph type="body" idx="1"/>
          </p:nvPr>
        </p:nvSpPr>
        <p:spPr>
          <a:xfrm>
            <a:off x="8907833" y="2975276"/>
            <a:ext cx="2622083" cy="3406275"/>
          </a:xfrm>
          <a:prstGeom prst="rect">
            <a:avLst/>
          </a:prstGeom>
        </p:spPr>
        <p:txBody>
          <a:bodyPr>
            <a:normAutofit/>
          </a:bodyPr>
          <a:lstStyle>
            <a:lvl1pPr marL="0" indent="0" algn="l">
              <a:lnSpc>
                <a:spcPct val="120000"/>
              </a:lnSpc>
              <a:buNone/>
              <a:defRPr sz="1400"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72" y="322689"/>
            <a:ext cx="1614443" cy="47937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
        <p:nvSpPr>
          <p:cNvPr id="10" name="Chart Placeholder 2"/>
          <p:cNvSpPr>
            <a:spLocks noGrp="1"/>
          </p:cNvSpPr>
          <p:nvPr>
            <p:ph type="chart" sz="quarter" idx="10"/>
          </p:nvPr>
        </p:nvSpPr>
        <p:spPr>
          <a:xfrm>
            <a:off x="1303372" y="1112429"/>
            <a:ext cx="7224611" cy="5365375"/>
          </a:xfrm>
        </p:spPr>
        <p:txBody>
          <a:bodyPr/>
          <a:lstStyle>
            <a:lvl1pPr>
              <a:defRPr>
                <a:solidFill>
                  <a:schemeClr val="bg1"/>
                </a:solidFill>
              </a:defRPr>
            </a:lvl1pPr>
          </a:lstStyle>
          <a:p>
            <a:r>
              <a:rPr lang="en-US"/>
              <a:t>Click icon to add chart</a:t>
            </a:r>
          </a:p>
        </p:txBody>
      </p:sp>
    </p:spTree>
    <p:extLst>
      <p:ext uri="{BB962C8B-B14F-4D97-AF65-F5344CB8AC3E}">
        <p14:creationId xmlns:p14="http://schemas.microsoft.com/office/powerpoint/2010/main" val="196461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32759" y="1383358"/>
            <a:ext cx="9521041" cy="1066544"/>
          </a:xfrm>
          <a:prstGeom prst="rect">
            <a:avLst/>
          </a:prstGeo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DA2CBBD-40C8-459E-BBC5-A5538E476ABE}" type="slidenum">
              <a:rPr lang="en-US" smtClean="0"/>
              <a:pPr>
                <a:defRPr/>
              </a:pPr>
              <a:t>‹#›</a:t>
            </a:fld>
            <a:endParaRPr lang="en-US"/>
          </a:p>
        </p:txBody>
      </p:sp>
      <p:sp>
        <p:nvSpPr>
          <p:cNvPr id="10" name="Content Placeholder 9"/>
          <p:cNvSpPr>
            <a:spLocks noGrp="1"/>
          </p:cNvSpPr>
          <p:nvPr>
            <p:ph sz="quarter" idx="13"/>
          </p:nvPr>
        </p:nvSpPr>
        <p:spPr>
          <a:xfrm>
            <a:off x="1831976" y="2449902"/>
            <a:ext cx="9521825" cy="3700732"/>
          </a:xfrm>
        </p:spPr>
        <p:txBody>
          <a:bodyPr/>
          <a:lstStyle>
            <a:lvl1pPr marL="344385" indent="-344385">
              <a:defRPr/>
            </a:lvl1pPr>
            <a:lvl2pPr marL="801447" indent="-344385">
              <a:defRPr/>
            </a:lvl2pPr>
            <a:lvl3pPr marL="1198203" indent="-28407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770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ontent with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77ED005-387A-4F8B-82FC-ED3E5F527079}" type="slidenum">
              <a:rPr lang="en-US" smtClean="0"/>
              <a:pPr>
                <a:defRPr/>
              </a:pPr>
              <a:t>‹#›</a:t>
            </a:fld>
            <a:endParaRPr lang="en-US"/>
          </a:p>
        </p:txBody>
      </p:sp>
      <p:sp>
        <p:nvSpPr>
          <p:cNvPr id="8" name="Picture Placeholder 2"/>
          <p:cNvSpPr>
            <a:spLocks noGrp="1"/>
          </p:cNvSpPr>
          <p:nvPr>
            <p:ph type="pic" idx="13"/>
          </p:nvPr>
        </p:nvSpPr>
        <p:spPr>
          <a:xfrm>
            <a:off x="1" y="5285678"/>
            <a:ext cx="12192000" cy="1572322"/>
          </a:xfrm>
          <a:prstGeom prst="rect">
            <a:avLst/>
          </a:prstGeom>
        </p:spPr>
        <p:txBody>
          <a:bodyPr/>
          <a:lstStyle>
            <a:lvl1pPr marL="0" indent="0">
              <a:buNone/>
              <a:defRPr sz="3199">
                <a:latin typeface="Verdana" panose="020B0604030504040204" pitchFamily="34" charset="0"/>
                <a:ea typeface="Verdana" panose="020B0604030504040204" pitchFamily="34" charset="0"/>
                <a:cs typeface="Verdana" panose="020B0604030504040204"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10" name="Title 1"/>
          <p:cNvSpPr>
            <a:spLocks noGrp="1"/>
          </p:cNvSpPr>
          <p:nvPr>
            <p:ph type="title"/>
          </p:nvPr>
        </p:nvSpPr>
        <p:spPr>
          <a:xfrm>
            <a:off x="1832759" y="1383358"/>
            <a:ext cx="9521041" cy="1066544"/>
          </a:xfrm>
          <a:prstGeom prst="rect">
            <a:avLst/>
          </a:prstGeo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1" name="Content Placeholder 9"/>
          <p:cNvSpPr>
            <a:spLocks noGrp="1"/>
          </p:cNvSpPr>
          <p:nvPr>
            <p:ph sz="quarter" idx="14"/>
          </p:nvPr>
        </p:nvSpPr>
        <p:spPr>
          <a:xfrm>
            <a:off x="1831976" y="2449904"/>
            <a:ext cx="9521825" cy="2760453"/>
          </a:xfrm>
        </p:spPr>
        <p:txBody>
          <a:bodyPr/>
          <a:lstStyle>
            <a:lvl1pPr marL="344385" indent="-344385">
              <a:defRPr/>
            </a:lvl1pPr>
            <a:lvl2pPr marL="801447" indent="-344385">
              <a:defRPr/>
            </a:lvl2pPr>
            <a:lvl3pPr marL="1198203" indent="-28407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729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77ED005-387A-4F8B-82FC-ED3E5F527079}" type="slidenum">
              <a:rPr lang="en-US" smtClean="0"/>
              <a:pPr>
                <a:defRPr/>
              </a:pPr>
              <a:t>‹#›</a:t>
            </a:fld>
            <a:endParaRPr lang="en-US"/>
          </a:p>
        </p:txBody>
      </p:sp>
      <p:sp>
        <p:nvSpPr>
          <p:cNvPr id="8" name="Content Placeholder 7"/>
          <p:cNvSpPr>
            <a:spLocks noGrp="1"/>
          </p:cNvSpPr>
          <p:nvPr>
            <p:ph sz="quarter" idx="13"/>
          </p:nvPr>
        </p:nvSpPr>
        <p:spPr>
          <a:xfrm>
            <a:off x="1831974" y="2536320"/>
            <a:ext cx="4603332" cy="3646994"/>
          </a:xfrm>
        </p:spPr>
        <p:txBody>
          <a:bodyPr>
            <a:normAutofit/>
          </a:bodyPr>
          <a:lstStyle>
            <a:lvl1pPr marL="0" indent="0">
              <a:lnSpc>
                <a:spcPct val="120000"/>
              </a:lnSpc>
              <a:buNone/>
              <a:defRPr sz="1600" spc="-100" baseline="0"/>
            </a:lvl1pPr>
          </a:lstStyle>
          <a:p>
            <a:pPr lvl="0"/>
            <a:r>
              <a:rPr lang="en-US"/>
              <a:t>Edit Master text styles</a:t>
            </a:r>
          </a:p>
        </p:txBody>
      </p:sp>
      <p:sp>
        <p:nvSpPr>
          <p:cNvPr id="10" name="Content Placeholder 9"/>
          <p:cNvSpPr>
            <a:spLocks noGrp="1"/>
          </p:cNvSpPr>
          <p:nvPr>
            <p:ph sz="quarter" idx="14"/>
          </p:nvPr>
        </p:nvSpPr>
        <p:spPr>
          <a:xfrm>
            <a:off x="6751599" y="2536168"/>
            <a:ext cx="4603332" cy="3647147"/>
          </a:xfrm>
        </p:spPr>
        <p:txBody>
          <a:bodyPr>
            <a:normAutofit/>
          </a:bodyPr>
          <a:lstStyle>
            <a:lvl1pPr marL="0" indent="0">
              <a:lnSpc>
                <a:spcPct val="120000"/>
              </a:lnSpc>
              <a:buNone/>
              <a:defRPr sz="1600" spc="-100" baseline="0"/>
            </a:lvl1pPr>
          </a:lstStyle>
          <a:p>
            <a:pPr lvl="0"/>
            <a:r>
              <a:rPr lang="en-US"/>
              <a:t>Edit Master text styles</a:t>
            </a:r>
          </a:p>
        </p:txBody>
      </p:sp>
      <p:sp>
        <p:nvSpPr>
          <p:cNvPr id="11" name="Title 1"/>
          <p:cNvSpPr>
            <a:spLocks noGrp="1"/>
          </p:cNvSpPr>
          <p:nvPr>
            <p:ph type="title"/>
          </p:nvPr>
        </p:nvSpPr>
        <p:spPr>
          <a:xfrm>
            <a:off x="1832759" y="1383358"/>
            <a:ext cx="9521041" cy="1066544"/>
          </a:xfrm>
          <a:prstGeom prst="rect">
            <a:avLst/>
          </a:prstGeo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322377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Large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77ED005-387A-4F8B-82FC-ED3E5F527079}" type="slidenum">
              <a:rPr lang="en-US" smtClean="0"/>
              <a:pPr>
                <a:defRPr/>
              </a:pPr>
              <a:t>‹#›</a:t>
            </a:fld>
            <a:endParaRPr lang="en-US"/>
          </a:p>
        </p:txBody>
      </p:sp>
      <p:sp>
        <p:nvSpPr>
          <p:cNvPr id="9" name="Text Placeholder 3"/>
          <p:cNvSpPr>
            <a:spLocks noGrp="1"/>
          </p:cNvSpPr>
          <p:nvPr>
            <p:ph type="body" sz="half" idx="2"/>
          </p:nvPr>
        </p:nvSpPr>
        <p:spPr>
          <a:xfrm>
            <a:off x="1832758" y="1761565"/>
            <a:ext cx="9521041" cy="3738282"/>
          </a:xfrm>
          <a:prstGeom prst="rect">
            <a:avLst/>
          </a:prstGeom>
        </p:spPr>
        <p:txBody>
          <a:bodyPr>
            <a:normAutofit/>
          </a:bodyPr>
          <a:lstStyle>
            <a:lvl1pPr marL="0" indent="0">
              <a:lnSpc>
                <a:spcPct val="120000"/>
              </a:lnSpc>
              <a:buNone/>
              <a:defRPr sz="3599"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Tree>
    <p:extLst>
      <p:ext uri="{BB962C8B-B14F-4D97-AF65-F5344CB8AC3E}">
        <p14:creationId xmlns:p14="http://schemas.microsoft.com/office/powerpoint/2010/main" val="119892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C87F6-6EA3-4071-A0ED-372D3A488AD5}"/>
              </a:ext>
            </a:extLst>
          </p:cNvPr>
          <p:cNvSpPr>
            <a:spLocks noGrp="1"/>
          </p:cNvSpPr>
          <p:nvPr>
            <p:ph type="title"/>
          </p:nvPr>
        </p:nvSpPr>
        <p:spPr>
          <a:xfrm>
            <a:off x="831850" y="1709739"/>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1C9CFB5D-6C2A-4322-8742-5DE70F9720D2}"/>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A5D808-E124-44BA-BF20-C665D83D9848}"/>
              </a:ext>
            </a:extLst>
          </p:cNvPr>
          <p:cNvSpPr>
            <a:spLocks noGrp="1"/>
          </p:cNvSpPr>
          <p:nvPr>
            <p:ph type="dt" sz="half" idx="10"/>
          </p:nvPr>
        </p:nvSpPr>
        <p:spPr>
          <a:xfrm>
            <a:off x="838200" y="6356351"/>
            <a:ext cx="2743200" cy="365125"/>
          </a:xfrm>
          <a:prstGeom prst="rect">
            <a:avLst/>
          </a:prstGeom>
        </p:spPr>
        <p:txBody>
          <a:bodyPr/>
          <a:lstStyle/>
          <a:p>
            <a:fld id="{D0B2A4A1-C9D8-4F6B-9FB5-C9E0B65B859B}" type="datetimeFigureOut">
              <a:rPr lang="en-US" smtClean="0"/>
              <a:t>1/11/2024</a:t>
            </a:fld>
            <a:endParaRPr lang="en-US"/>
          </a:p>
        </p:txBody>
      </p:sp>
      <p:sp>
        <p:nvSpPr>
          <p:cNvPr id="5" name="Footer Placeholder 4">
            <a:extLst>
              <a:ext uri="{FF2B5EF4-FFF2-40B4-BE49-F238E27FC236}">
                <a16:creationId xmlns:a16="http://schemas.microsoft.com/office/drawing/2014/main" id="{F8B5494D-4702-47B5-89FC-28A233DE38FC}"/>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D84E4-072D-4349-A9B7-23B334669FC0}"/>
              </a:ext>
            </a:extLst>
          </p:cNvPr>
          <p:cNvSpPr>
            <a:spLocks noGrp="1"/>
          </p:cNvSpPr>
          <p:nvPr>
            <p:ph type="sldNum" sz="quarter" idx="12"/>
          </p:nvPr>
        </p:nvSpPr>
        <p:spPr/>
        <p:txBody>
          <a:bodyPr/>
          <a:lstStyle/>
          <a:p>
            <a:fld id="{0C994058-74F9-41D0-8950-D11A76FF190C}" type="slidenum">
              <a:rPr lang="en-US" smtClean="0"/>
              <a:t>‹#›</a:t>
            </a:fld>
            <a:endParaRPr lang="en-US"/>
          </a:p>
        </p:txBody>
      </p:sp>
    </p:spTree>
    <p:extLst>
      <p:ext uri="{BB962C8B-B14F-4D97-AF65-F5344CB8AC3E}">
        <p14:creationId xmlns:p14="http://schemas.microsoft.com/office/powerpoint/2010/main" val="26080731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77ED005-387A-4F8B-82FC-ED3E5F527079}" type="slidenum">
              <a:rPr lang="en-US" smtClean="0"/>
              <a:pPr>
                <a:defRPr/>
              </a:pPr>
              <a:t>‹#›</a:t>
            </a:fld>
            <a:endParaRPr lang="en-US"/>
          </a:p>
        </p:txBody>
      </p:sp>
    </p:spTree>
    <p:extLst>
      <p:ext uri="{BB962C8B-B14F-4D97-AF65-F5344CB8AC3E}">
        <p14:creationId xmlns:p14="http://schemas.microsoft.com/office/powerpoint/2010/main" val="388190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53395" y="1474788"/>
            <a:ext cx="5900405" cy="1069975"/>
          </a:xfrm>
          <a:prstGeom prst="rect">
            <a:avLst/>
          </a:prstGeom>
        </p:spPr>
        <p:txBody>
          <a:bodyPr anchor="b"/>
          <a:lstStyle>
            <a:lvl1pPr>
              <a:defRPr sz="3199"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Picture Placeholder 2"/>
          <p:cNvSpPr>
            <a:spLocks noGrp="1"/>
          </p:cNvSpPr>
          <p:nvPr>
            <p:ph type="pic" idx="1"/>
          </p:nvPr>
        </p:nvSpPr>
        <p:spPr>
          <a:xfrm>
            <a:off x="1" y="0"/>
            <a:ext cx="4772025" cy="6858000"/>
          </a:xfrm>
          <a:prstGeom prst="rect">
            <a:avLst/>
          </a:prstGeom>
        </p:spPr>
        <p:txBody>
          <a:bodyPr anchor="ctr"/>
          <a:lstStyle>
            <a:lvl1pPr marL="0" indent="0" algn="ctr">
              <a:buNone/>
              <a:defRPr sz="1999">
                <a:latin typeface="Verdana" panose="020B0604030504040204" pitchFamily="34" charset="0"/>
                <a:ea typeface="Verdana" panose="020B0604030504040204" pitchFamily="34" charset="0"/>
                <a:cs typeface="Verdana" panose="020B0604030504040204"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p:cNvSpPr>
            <a:spLocks noGrp="1"/>
          </p:cNvSpPr>
          <p:nvPr>
            <p:ph type="body" sz="half" idx="2"/>
          </p:nvPr>
        </p:nvSpPr>
        <p:spPr>
          <a:xfrm>
            <a:off x="5453395" y="2544762"/>
            <a:ext cx="5900405" cy="3811588"/>
          </a:xfrm>
          <a:prstGeom prst="rect">
            <a:avLst/>
          </a:prstGeom>
        </p:spPr>
        <p:txBody>
          <a:bodyPr>
            <a:normAutofit/>
          </a:bodyPr>
          <a:lstStyle>
            <a:lvl1pPr marL="0" indent="0">
              <a:lnSpc>
                <a:spcPts val="2199"/>
              </a:lnSpc>
              <a:buNone/>
              <a:defRPr sz="1600" spc="-50" baseline="0">
                <a:latin typeface="Verdana" panose="020B0604030504040204" pitchFamily="34" charset="0"/>
                <a:ea typeface="Verdana" panose="020B0604030504040204" pitchFamily="34" charset="0"/>
                <a:cs typeface="Verdana" panose="020B0604030504040204" pitchFamily="34" charset="0"/>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5426033" y="6356352"/>
            <a:ext cx="4114800" cy="365125"/>
          </a:xfr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EEB128-8C3D-4152-A10A-613C0C5FA6CC}" type="slidenum">
              <a:rPr lang="en-US" smtClean="0"/>
              <a:pPr>
                <a:defRPr/>
              </a:pPr>
              <a:t>‹#›</a:t>
            </a:fld>
            <a:endParaRPr lang="en-US"/>
          </a:p>
        </p:txBody>
      </p:sp>
    </p:spTree>
    <p:extLst>
      <p:ext uri="{BB962C8B-B14F-4D97-AF65-F5344CB8AC3E}">
        <p14:creationId xmlns:p14="http://schemas.microsoft.com/office/powerpoint/2010/main" val="226841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Picture with Caption 2 colum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3407343" cy="6858000"/>
          </a:xfrm>
          <a:prstGeom prst="rect">
            <a:avLst/>
          </a:prstGeom>
        </p:spPr>
        <p:txBody>
          <a:bodyPr anchor="ctr"/>
          <a:lstStyle>
            <a:lvl1pPr marL="0" indent="0" algn="ctr">
              <a:buNone/>
              <a:defRPr sz="1999">
                <a:latin typeface="Verdana" panose="020B0604030504040204" pitchFamily="34" charset="0"/>
                <a:ea typeface="Verdana" panose="020B0604030504040204" pitchFamily="34" charset="0"/>
                <a:cs typeface="Verdana" panose="020B0604030504040204"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5426033" y="6356352"/>
            <a:ext cx="4114800" cy="365125"/>
          </a:xfr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77ED005-387A-4F8B-82FC-ED3E5F527079}" type="slidenum">
              <a:rPr lang="en-US" smtClean="0"/>
              <a:pPr>
                <a:defRPr/>
              </a:pPr>
              <a:t>‹#›</a:t>
            </a:fld>
            <a:endParaRPr lang="en-US"/>
          </a:p>
        </p:txBody>
      </p:sp>
      <p:sp>
        <p:nvSpPr>
          <p:cNvPr id="11" name="Text Placeholder 3"/>
          <p:cNvSpPr>
            <a:spLocks noGrp="1"/>
          </p:cNvSpPr>
          <p:nvPr>
            <p:ph type="body" sz="half" idx="14"/>
          </p:nvPr>
        </p:nvSpPr>
        <p:spPr>
          <a:xfrm>
            <a:off x="4524617" y="2551172"/>
            <a:ext cx="3271847" cy="3564956"/>
          </a:xfrm>
          <a:prstGeom prst="rect">
            <a:avLst/>
          </a:prstGeom>
        </p:spPr>
        <p:txBody>
          <a:bodyPr>
            <a:normAutofit/>
          </a:bodyPr>
          <a:lstStyle>
            <a:lvl1pPr marL="0" indent="0">
              <a:lnSpc>
                <a:spcPts val="2199"/>
              </a:lnSpc>
              <a:buNone/>
              <a:defRPr sz="1600" spc="-50" baseline="0">
                <a:latin typeface="Verdana" panose="020B0604030504040204" pitchFamily="34" charset="0"/>
                <a:ea typeface="Verdana" panose="020B0604030504040204" pitchFamily="34" charset="0"/>
                <a:cs typeface="Verdana" panose="020B0604030504040204" pitchFamily="34" charset="0"/>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13" name="Text Placeholder 3"/>
          <p:cNvSpPr>
            <a:spLocks noGrp="1"/>
          </p:cNvSpPr>
          <p:nvPr>
            <p:ph type="body" sz="half" idx="15"/>
          </p:nvPr>
        </p:nvSpPr>
        <p:spPr>
          <a:xfrm>
            <a:off x="8081953" y="2551172"/>
            <a:ext cx="3271847" cy="3564956"/>
          </a:xfrm>
          <a:prstGeom prst="rect">
            <a:avLst/>
          </a:prstGeom>
        </p:spPr>
        <p:txBody>
          <a:bodyPr>
            <a:normAutofit/>
          </a:bodyPr>
          <a:lstStyle>
            <a:lvl1pPr marL="0" indent="0">
              <a:lnSpc>
                <a:spcPts val="2199"/>
              </a:lnSpc>
              <a:buNone/>
              <a:defRPr sz="1600" spc="-50" baseline="0">
                <a:latin typeface="Verdana" panose="020B0604030504040204" pitchFamily="34" charset="0"/>
                <a:ea typeface="Verdana" panose="020B0604030504040204" pitchFamily="34" charset="0"/>
                <a:cs typeface="Verdana" panose="020B0604030504040204" pitchFamily="34" charset="0"/>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16" name="Title 1"/>
          <p:cNvSpPr>
            <a:spLocks noGrp="1"/>
          </p:cNvSpPr>
          <p:nvPr>
            <p:ph type="title"/>
          </p:nvPr>
        </p:nvSpPr>
        <p:spPr>
          <a:xfrm>
            <a:off x="4512377" y="1481199"/>
            <a:ext cx="3284088" cy="1069975"/>
          </a:xfrm>
          <a:prstGeom prst="rect">
            <a:avLst/>
          </a:prstGeom>
        </p:spPr>
        <p:txBody>
          <a:bodyPr anchor="b"/>
          <a:lstStyle>
            <a:lvl1pPr>
              <a:defRPr sz="3199"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23" name="Text Placeholder 22"/>
          <p:cNvSpPr>
            <a:spLocks noGrp="1"/>
          </p:cNvSpPr>
          <p:nvPr>
            <p:ph type="body" sz="quarter" idx="16" hasCustomPrompt="1"/>
          </p:nvPr>
        </p:nvSpPr>
        <p:spPr>
          <a:xfrm>
            <a:off x="8081953" y="1481199"/>
            <a:ext cx="3271847" cy="1069975"/>
          </a:xfrm>
        </p:spPr>
        <p:txBody>
          <a:bodyPr anchor="b">
            <a:noAutofit/>
          </a:bodyPr>
          <a:lstStyle>
            <a:lvl1pPr marL="0" indent="0">
              <a:buNone/>
              <a:defRPr sz="3199" b="1">
                <a:solidFill>
                  <a:srgbClr val="DE1E37"/>
                </a:solidFill>
              </a:defRPr>
            </a:lvl1pPr>
          </a:lstStyle>
          <a:p>
            <a:r>
              <a:rPr lang="en-US"/>
              <a:t>Click to edit Master title style</a:t>
            </a:r>
          </a:p>
        </p:txBody>
      </p:sp>
    </p:spTree>
    <p:extLst>
      <p:ext uri="{BB962C8B-B14F-4D97-AF65-F5344CB8AC3E}">
        <p14:creationId xmlns:p14="http://schemas.microsoft.com/office/powerpoint/2010/main" val="195167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1" y="1981200"/>
            <a:ext cx="5080000" cy="4114800"/>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914401" y="6248400"/>
            <a:ext cx="2540000" cy="457200"/>
          </a:xfrm>
          <a:prstGeom prst="rect">
            <a:avLst/>
          </a:prstGeom>
          <a:ln/>
        </p:spPr>
        <p:txBody>
          <a:bodyPr/>
          <a:lstStyle>
            <a:lvl1pPr>
              <a:defRPr/>
            </a:lvl1pPr>
          </a:lstStyle>
          <a:p>
            <a:pPr>
              <a:defRPr/>
            </a:pPr>
            <a:endParaRPr lang="en-US">
              <a:solidFill>
                <a:srgbClr val="000000"/>
              </a:solidFill>
              <a:latin typeface="Arial" charset="0"/>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lumMod val="75000"/>
                  </a:srgbClr>
                </a:solidFill>
              </a:rPr>
              <a:t>CONFIDENTIAL AND PROPRIETARY</a:t>
            </a:r>
          </a:p>
        </p:txBody>
      </p:sp>
      <p:sp>
        <p:nvSpPr>
          <p:cNvPr id="7" name="Rectangle 6"/>
          <p:cNvSpPr>
            <a:spLocks noGrp="1" noChangeArrowheads="1"/>
          </p:cNvSpPr>
          <p:nvPr>
            <p:ph type="sldNum" sz="quarter" idx="12"/>
          </p:nvPr>
        </p:nvSpPr>
        <p:spPr>
          <a:ln/>
        </p:spPr>
        <p:txBody>
          <a:bodyPr/>
          <a:lstStyle>
            <a:lvl1pPr>
              <a:defRPr/>
            </a:lvl1pPr>
          </a:lstStyle>
          <a:p>
            <a:pPr>
              <a:defRPr/>
            </a:pPr>
            <a:fld id="{9696319E-79F2-4A7B-A5E0-2850ACCD99D5}" type="slidenum">
              <a:rPr lang="en-US">
                <a:solidFill>
                  <a:srgbClr val="FFFFFF">
                    <a:lumMod val="75000"/>
                  </a:srgbClr>
                </a:solidFill>
              </a:rPr>
              <a:pPr>
                <a:defRPr/>
              </a:pPr>
              <a:t>‹#›</a:t>
            </a:fld>
            <a:endParaRPr lang="en-US">
              <a:solidFill>
                <a:srgbClr val="FFFFFF">
                  <a:lumMod val="75000"/>
                </a:srgbClr>
              </a:solidFill>
            </a:endParaRPr>
          </a:p>
        </p:txBody>
      </p:sp>
    </p:spTree>
    <p:extLst>
      <p:ext uri="{BB962C8B-B14F-4D97-AF65-F5344CB8AC3E}">
        <p14:creationId xmlns:p14="http://schemas.microsoft.com/office/powerpoint/2010/main" val="13510312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94"/>
        <p:cNvGrpSpPr/>
        <p:nvPr/>
      </p:nvGrpSpPr>
      <p:grpSpPr>
        <a:xfrm>
          <a:off x="0" y="0"/>
          <a:ext cx="0" cy="0"/>
          <a:chOff x="0" y="0"/>
          <a:chExt cx="0" cy="0"/>
        </a:xfrm>
      </p:grpSpPr>
      <p:sp>
        <p:nvSpPr>
          <p:cNvPr id="95" name="Google Shape;95;p13"/>
          <p:cNvSpPr txBox="1">
            <a:spLocks noGrp="1"/>
          </p:cNvSpPr>
          <p:nvPr>
            <p:ph type="title"/>
          </p:nvPr>
        </p:nvSpPr>
        <p:spPr>
          <a:xfrm>
            <a:off x="609600" y="274638"/>
            <a:ext cx="10028349"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sz="3999">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3"/>
          <p:cNvSpPr txBox="1">
            <a:spLocks noGrp="1"/>
          </p:cNvSpPr>
          <p:nvPr>
            <p:ph type="body" idx="1"/>
          </p:nvPr>
        </p:nvSpPr>
        <p:spPr>
          <a:xfrm>
            <a:off x="609600" y="1600205"/>
            <a:ext cx="10972801" cy="4525963"/>
          </a:xfrm>
          <a:prstGeom prst="rect">
            <a:avLst/>
          </a:prstGeom>
          <a:noFill/>
          <a:ln>
            <a:noFill/>
          </a:ln>
        </p:spPr>
        <p:txBody>
          <a:bodyPr spcFirstLastPara="1" wrap="square" lIns="91425" tIns="45700" rIns="91425" bIns="45700" anchor="t" anchorCtr="0">
            <a:normAutofit/>
          </a:bodyPr>
          <a:lstStyle>
            <a:lvl1pPr marL="457063" lvl="0" indent="-342797" algn="l">
              <a:lnSpc>
                <a:spcPct val="100000"/>
              </a:lnSpc>
              <a:spcBef>
                <a:spcPts val="360"/>
              </a:spcBef>
              <a:spcAft>
                <a:spcPts val="0"/>
              </a:spcAft>
              <a:buClr>
                <a:schemeClr val="dk1"/>
              </a:buClr>
              <a:buSzPts val="1800"/>
              <a:buChar char="•"/>
              <a:defRPr>
                <a:latin typeface="+mn-lt"/>
                <a:ea typeface="Twentieth Century"/>
                <a:cs typeface="Twentieth Century"/>
                <a:sym typeface="Twentieth Century"/>
              </a:defRPr>
            </a:lvl1pPr>
            <a:lvl2pPr marL="914126" lvl="1" indent="-342797" algn="l">
              <a:lnSpc>
                <a:spcPct val="100000"/>
              </a:lnSpc>
              <a:spcBef>
                <a:spcPts val="360"/>
              </a:spcBef>
              <a:spcAft>
                <a:spcPts val="0"/>
              </a:spcAft>
              <a:buClr>
                <a:schemeClr val="dk1"/>
              </a:buClr>
              <a:buSzPts val="1800"/>
              <a:buChar char="–"/>
              <a:defRPr/>
            </a:lvl2pPr>
            <a:lvl3pPr marL="1371189" lvl="2" indent="-342797" algn="l">
              <a:lnSpc>
                <a:spcPct val="100000"/>
              </a:lnSpc>
              <a:spcBef>
                <a:spcPts val="360"/>
              </a:spcBef>
              <a:spcAft>
                <a:spcPts val="0"/>
              </a:spcAft>
              <a:buClr>
                <a:schemeClr val="dk1"/>
              </a:buClr>
              <a:buSzPts val="1800"/>
              <a:buChar char="•"/>
              <a:defRPr/>
            </a:lvl3pPr>
            <a:lvl4pPr marL="1828251" lvl="3" indent="-342797" algn="l">
              <a:lnSpc>
                <a:spcPct val="100000"/>
              </a:lnSpc>
              <a:spcBef>
                <a:spcPts val="360"/>
              </a:spcBef>
              <a:spcAft>
                <a:spcPts val="0"/>
              </a:spcAft>
              <a:buClr>
                <a:schemeClr val="dk1"/>
              </a:buClr>
              <a:buSzPts val="1800"/>
              <a:buChar char="–"/>
              <a:defRPr/>
            </a:lvl4pPr>
            <a:lvl5pPr marL="2285314" lvl="4" indent="-342797" algn="l">
              <a:lnSpc>
                <a:spcPct val="100000"/>
              </a:lnSpc>
              <a:spcBef>
                <a:spcPts val="360"/>
              </a:spcBef>
              <a:spcAft>
                <a:spcPts val="0"/>
              </a:spcAft>
              <a:buClr>
                <a:schemeClr val="dk1"/>
              </a:buClr>
              <a:buSzPts val="1800"/>
              <a:buChar char="»"/>
              <a:defRPr/>
            </a:lvl5pPr>
            <a:lvl6pPr marL="2742377" lvl="5" indent="-342797" algn="l">
              <a:lnSpc>
                <a:spcPct val="100000"/>
              </a:lnSpc>
              <a:spcBef>
                <a:spcPts val="360"/>
              </a:spcBef>
              <a:spcAft>
                <a:spcPts val="0"/>
              </a:spcAft>
              <a:buClr>
                <a:schemeClr val="dk1"/>
              </a:buClr>
              <a:buSzPts val="1800"/>
              <a:buChar char="•"/>
              <a:defRPr/>
            </a:lvl6pPr>
            <a:lvl7pPr marL="3199440" lvl="6" indent="-342797" algn="l">
              <a:lnSpc>
                <a:spcPct val="100000"/>
              </a:lnSpc>
              <a:spcBef>
                <a:spcPts val="360"/>
              </a:spcBef>
              <a:spcAft>
                <a:spcPts val="0"/>
              </a:spcAft>
              <a:buClr>
                <a:schemeClr val="dk1"/>
              </a:buClr>
              <a:buSzPts val="1800"/>
              <a:buChar char="•"/>
              <a:defRPr/>
            </a:lvl7pPr>
            <a:lvl8pPr marL="3656503" lvl="7" indent="-342797" algn="l">
              <a:lnSpc>
                <a:spcPct val="100000"/>
              </a:lnSpc>
              <a:spcBef>
                <a:spcPts val="360"/>
              </a:spcBef>
              <a:spcAft>
                <a:spcPts val="0"/>
              </a:spcAft>
              <a:buClr>
                <a:schemeClr val="dk1"/>
              </a:buClr>
              <a:buSzPts val="1800"/>
              <a:buChar char="•"/>
              <a:defRPr/>
            </a:lvl8pPr>
            <a:lvl9pPr marL="4113566" lvl="8" indent="-342797" algn="l">
              <a:lnSpc>
                <a:spcPct val="100000"/>
              </a:lnSpc>
              <a:spcBef>
                <a:spcPts val="360"/>
              </a:spcBef>
              <a:spcAft>
                <a:spcPts val="0"/>
              </a:spcAft>
              <a:buClr>
                <a:schemeClr val="dk1"/>
              </a:buClr>
              <a:buSzPts val="1800"/>
              <a:buChar char="•"/>
              <a:defRPr/>
            </a:lvl9pPr>
          </a:lstStyle>
          <a:p>
            <a:endParaRPr dirty="0"/>
          </a:p>
        </p:txBody>
      </p:sp>
      <p:sp>
        <p:nvSpPr>
          <p:cNvPr id="97" name="Google Shape;97;p13"/>
          <p:cNvSpPr txBox="1">
            <a:spLocks noGrp="1"/>
          </p:cNvSpPr>
          <p:nvPr>
            <p:ph type="dt" idx="10"/>
          </p:nvPr>
        </p:nvSpPr>
        <p:spPr>
          <a:xfrm>
            <a:off x="609600" y="635635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Twentieth Century"/>
              <a:buNone/>
              <a:defRPr>
                <a:latin typeface="+mn-lt"/>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lang="en-US" dirty="0"/>
          </a:p>
        </p:txBody>
      </p:sp>
      <p:sp>
        <p:nvSpPr>
          <p:cNvPr id="98" name="Google Shape;98;p13"/>
          <p:cNvSpPr txBox="1">
            <a:spLocks noGrp="1"/>
          </p:cNvSpPr>
          <p:nvPr>
            <p:ph type="ftr" idx="11"/>
          </p:nvPr>
        </p:nvSpPr>
        <p:spPr>
          <a:xfrm>
            <a:off x="4165601" y="635635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Twentieth Century"/>
              <a:buNone/>
              <a:defRPr>
                <a:latin typeface="+mn-lt"/>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lang="en-US" dirty="0"/>
          </a:p>
        </p:txBody>
      </p:sp>
      <p:sp>
        <p:nvSpPr>
          <p:cNvPr id="99" name="Google Shape;99;p13"/>
          <p:cNvSpPr txBox="1">
            <a:spLocks noGrp="1"/>
          </p:cNvSpPr>
          <p:nvPr>
            <p:ph type="sldNum" idx="12"/>
          </p:nvPr>
        </p:nvSpPr>
        <p:spPr>
          <a:xfrm>
            <a:off x="8737601" y="635635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Twentieth Century"/>
              <a:buNone/>
              <a:defRPr sz="900" b="0" i="0" u="none" strike="noStrike" cap="none">
                <a:solidFill>
                  <a:srgbClr val="888888"/>
                </a:solidFill>
                <a:latin typeface="Twentieth Century"/>
                <a:ea typeface="Twentieth Century"/>
                <a:cs typeface="Twentieth Century"/>
                <a:sym typeface="Twentieth Century"/>
              </a:defRPr>
            </a:lvl1pPr>
            <a:lvl2pPr marL="0" lvl="1" indent="0" algn="r">
              <a:spcBef>
                <a:spcPts val="0"/>
              </a:spcBef>
              <a:spcAft>
                <a:spcPts val="0"/>
              </a:spcAft>
              <a:buClr>
                <a:srgbClr val="888888"/>
              </a:buClr>
              <a:buSzPts val="900"/>
              <a:buFont typeface="Twentieth Century"/>
              <a:buNone/>
              <a:defRPr sz="900" b="0" i="0" u="none" strike="noStrike" cap="none">
                <a:solidFill>
                  <a:srgbClr val="888888"/>
                </a:solidFill>
                <a:latin typeface="Twentieth Century"/>
                <a:ea typeface="Twentieth Century"/>
                <a:cs typeface="Twentieth Century"/>
                <a:sym typeface="Twentieth Century"/>
              </a:defRPr>
            </a:lvl2pPr>
            <a:lvl3pPr marL="0" lvl="2" indent="0" algn="r">
              <a:spcBef>
                <a:spcPts val="0"/>
              </a:spcBef>
              <a:spcAft>
                <a:spcPts val="0"/>
              </a:spcAft>
              <a:buClr>
                <a:srgbClr val="888888"/>
              </a:buClr>
              <a:buSzPts val="900"/>
              <a:buFont typeface="Twentieth Century"/>
              <a:buNone/>
              <a:defRPr sz="900" b="0" i="0" u="none" strike="noStrike" cap="none">
                <a:solidFill>
                  <a:srgbClr val="888888"/>
                </a:solidFill>
                <a:latin typeface="Twentieth Century"/>
                <a:ea typeface="Twentieth Century"/>
                <a:cs typeface="Twentieth Century"/>
                <a:sym typeface="Twentieth Century"/>
              </a:defRPr>
            </a:lvl3pPr>
            <a:lvl4pPr marL="0" lvl="3" indent="0" algn="r">
              <a:spcBef>
                <a:spcPts val="0"/>
              </a:spcBef>
              <a:spcAft>
                <a:spcPts val="0"/>
              </a:spcAft>
              <a:buClr>
                <a:srgbClr val="888888"/>
              </a:buClr>
              <a:buSzPts val="900"/>
              <a:buFont typeface="Twentieth Century"/>
              <a:buNone/>
              <a:defRPr sz="900" b="0" i="0" u="none" strike="noStrike" cap="none">
                <a:solidFill>
                  <a:srgbClr val="888888"/>
                </a:solidFill>
                <a:latin typeface="Twentieth Century"/>
                <a:ea typeface="Twentieth Century"/>
                <a:cs typeface="Twentieth Century"/>
                <a:sym typeface="Twentieth Century"/>
              </a:defRPr>
            </a:lvl4pPr>
            <a:lvl5pPr marL="0" lvl="4" indent="0" algn="r">
              <a:spcBef>
                <a:spcPts val="0"/>
              </a:spcBef>
              <a:spcAft>
                <a:spcPts val="0"/>
              </a:spcAft>
              <a:buClr>
                <a:srgbClr val="888888"/>
              </a:buClr>
              <a:buSzPts val="900"/>
              <a:buFont typeface="Twentieth Century"/>
              <a:buNone/>
              <a:defRPr sz="900" b="0" i="0" u="none" strike="noStrike" cap="none">
                <a:solidFill>
                  <a:srgbClr val="888888"/>
                </a:solidFill>
                <a:latin typeface="Twentieth Century"/>
                <a:ea typeface="Twentieth Century"/>
                <a:cs typeface="Twentieth Century"/>
                <a:sym typeface="Twentieth Century"/>
              </a:defRPr>
            </a:lvl5pPr>
            <a:lvl6pPr marL="0" lvl="5" indent="0" algn="r">
              <a:spcBef>
                <a:spcPts val="0"/>
              </a:spcBef>
              <a:spcAft>
                <a:spcPts val="0"/>
              </a:spcAft>
              <a:buClr>
                <a:srgbClr val="888888"/>
              </a:buClr>
              <a:buSzPts val="900"/>
              <a:buFont typeface="Twentieth Century"/>
              <a:buNone/>
              <a:defRPr sz="900" b="0" i="0" u="none" strike="noStrike" cap="none">
                <a:solidFill>
                  <a:srgbClr val="888888"/>
                </a:solidFill>
                <a:latin typeface="Twentieth Century"/>
                <a:ea typeface="Twentieth Century"/>
                <a:cs typeface="Twentieth Century"/>
                <a:sym typeface="Twentieth Century"/>
              </a:defRPr>
            </a:lvl6pPr>
            <a:lvl7pPr marL="0" lvl="6" indent="0" algn="r">
              <a:spcBef>
                <a:spcPts val="0"/>
              </a:spcBef>
              <a:spcAft>
                <a:spcPts val="0"/>
              </a:spcAft>
              <a:buClr>
                <a:srgbClr val="888888"/>
              </a:buClr>
              <a:buSzPts val="900"/>
              <a:buFont typeface="Twentieth Century"/>
              <a:buNone/>
              <a:defRPr sz="900" b="0" i="0" u="none" strike="noStrike" cap="none">
                <a:solidFill>
                  <a:srgbClr val="888888"/>
                </a:solidFill>
                <a:latin typeface="Twentieth Century"/>
                <a:ea typeface="Twentieth Century"/>
                <a:cs typeface="Twentieth Century"/>
                <a:sym typeface="Twentieth Century"/>
              </a:defRPr>
            </a:lvl7pPr>
            <a:lvl8pPr marL="0" lvl="7" indent="0" algn="r">
              <a:spcBef>
                <a:spcPts val="0"/>
              </a:spcBef>
              <a:spcAft>
                <a:spcPts val="0"/>
              </a:spcAft>
              <a:buClr>
                <a:srgbClr val="888888"/>
              </a:buClr>
              <a:buSzPts val="900"/>
              <a:buFont typeface="Twentieth Century"/>
              <a:buNone/>
              <a:defRPr sz="900" b="0" i="0" u="none" strike="noStrike" cap="none">
                <a:solidFill>
                  <a:srgbClr val="888888"/>
                </a:solidFill>
                <a:latin typeface="Twentieth Century"/>
                <a:ea typeface="Twentieth Century"/>
                <a:cs typeface="Twentieth Century"/>
                <a:sym typeface="Twentieth Century"/>
              </a:defRPr>
            </a:lvl8pPr>
            <a:lvl9pPr marL="0" lvl="8" indent="0" algn="r">
              <a:spcBef>
                <a:spcPts val="0"/>
              </a:spcBef>
              <a:spcAft>
                <a:spcPts val="0"/>
              </a:spcAft>
              <a:buClr>
                <a:srgbClr val="888888"/>
              </a:buClr>
              <a:buSzPts val="900"/>
              <a:buFont typeface="Twentieth Century"/>
              <a:buNone/>
              <a:defRPr sz="900" b="0" i="0" u="none" strike="noStrike" cap="none">
                <a:solidFill>
                  <a:srgbClr val="888888"/>
                </a:solidFill>
                <a:latin typeface="Twentieth Century"/>
                <a:ea typeface="Twentieth Century"/>
                <a:cs typeface="Twentieth Century"/>
                <a:sym typeface="Twentieth Century"/>
              </a:defRPr>
            </a:lvl9pPr>
          </a:lstStyle>
          <a:p>
            <a:fld id="{00000000-1234-1234-1234-123412341234}" type="slidenum">
              <a:rPr lang="en-US" smtClean="0"/>
              <a:pPr/>
              <a:t>‹#›</a:t>
            </a:fld>
            <a:endParaRPr lang="en-US"/>
          </a:p>
        </p:txBody>
      </p:sp>
      <p:sp>
        <p:nvSpPr>
          <p:cNvPr id="100" name="Google Shape;100;p13"/>
          <p:cNvSpPr/>
          <p:nvPr/>
        </p:nvSpPr>
        <p:spPr>
          <a:xfrm>
            <a:off x="11582399" y="0"/>
            <a:ext cx="616807" cy="6858000"/>
          </a:xfrm>
          <a:prstGeom prst="rect">
            <a:avLst/>
          </a:prstGeom>
          <a:solidFill>
            <a:schemeClr val="accent3"/>
          </a:solidFill>
          <a:ln>
            <a:noFill/>
          </a:ln>
        </p:spPr>
        <p:txBody>
          <a:bodyPr spcFirstLastPara="1" wrap="square" lIns="91401" tIns="91401" rIns="91401" bIns="91401" anchor="ctr" anchorCtr="0">
            <a:noAutofit/>
          </a:bodyPr>
          <a:lstStyle/>
          <a:p>
            <a:pPr marL="0" marR="0" lvl="0" indent="0" algn="l" rtl="0">
              <a:spcBef>
                <a:spcPts val="0"/>
              </a:spcBef>
              <a:spcAft>
                <a:spcPts val="0"/>
              </a:spcAft>
              <a:buClr>
                <a:schemeClr val="dk1"/>
              </a:buClr>
              <a:buSzPts val="1800"/>
              <a:buFont typeface="Twentieth Century"/>
              <a:buNone/>
            </a:pPr>
            <a:endParaRPr sz="1799">
              <a:solidFill>
                <a:schemeClr val="dk1"/>
              </a:solidFill>
              <a:latin typeface="Twentieth Century"/>
              <a:ea typeface="Twentieth Century"/>
              <a:cs typeface="Twentieth Century"/>
              <a:sym typeface="Twentieth Century"/>
            </a:endParaRPr>
          </a:p>
        </p:txBody>
      </p:sp>
      <p:cxnSp>
        <p:nvCxnSpPr>
          <p:cNvPr id="101" name="Google Shape;101;p13"/>
          <p:cNvCxnSpPr>
            <a:cxnSpLocks/>
          </p:cNvCxnSpPr>
          <p:nvPr/>
        </p:nvCxnSpPr>
        <p:spPr>
          <a:xfrm>
            <a:off x="1" y="1417638"/>
            <a:ext cx="12192000" cy="0"/>
          </a:xfrm>
          <a:prstGeom prst="straightConnector1">
            <a:avLst/>
          </a:prstGeom>
          <a:noFill/>
          <a:ln w="28575" cap="flat" cmpd="sng">
            <a:solidFill>
              <a:schemeClr val="dk2"/>
            </a:solidFill>
            <a:prstDash val="solid"/>
            <a:round/>
            <a:headEnd type="none" w="sm" len="sm"/>
            <a:tailEnd type="none" w="sm" len="sm"/>
          </a:ln>
        </p:spPr>
      </p:cxnSp>
    </p:spTree>
    <p:extLst>
      <p:ext uri="{BB962C8B-B14F-4D97-AF65-F5344CB8AC3E}">
        <p14:creationId xmlns:p14="http://schemas.microsoft.com/office/powerpoint/2010/main" val="26782455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BIO">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E005552-544E-459E-A09D-A6D66CF8C0AD}"/>
              </a:ext>
            </a:extLst>
          </p:cNvPr>
          <p:cNvSpPr/>
          <p:nvPr userDrawn="1"/>
        </p:nvSpPr>
        <p:spPr>
          <a:xfrm>
            <a:off x="5447760" y="0"/>
            <a:ext cx="674424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2" name="Title 1"/>
          <p:cNvSpPr>
            <a:spLocks noGrp="1"/>
          </p:cNvSpPr>
          <p:nvPr>
            <p:ph type="title"/>
          </p:nvPr>
        </p:nvSpPr>
        <p:spPr/>
        <p:txBody>
          <a:bodyPr>
            <a:noAutofit/>
          </a:bodyPr>
          <a:lstStyle>
            <a:lvl1pPr algn="l">
              <a:defRPr sz="3599">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lgn="l">
              <a:defRPr sz="1300"/>
            </a:lvl1pPr>
          </a:lstStyle>
          <a:p>
            <a:fld id="{425404F2-BE9A-4460-8815-8F645183555F}" type="datetimeFigureOut">
              <a:rPr lang="en-US" smtClean="0"/>
              <a:pPr/>
              <a:t>1/11/2024</a:t>
            </a:fld>
            <a:endParaRPr lang="en-US"/>
          </a:p>
        </p:txBody>
      </p:sp>
      <p:sp>
        <p:nvSpPr>
          <p:cNvPr id="4" name="Footer Placeholder 3"/>
          <p:cNvSpPr>
            <a:spLocks noGrp="1"/>
          </p:cNvSpPr>
          <p:nvPr>
            <p:ph type="ftr" sz="quarter" idx="11"/>
          </p:nvPr>
        </p:nvSpPr>
        <p:spPr>
          <a:xfrm>
            <a:off x="7721602" y="6356354"/>
            <a:ext cx="3860800" cy="365125"/>
          </a:xfrm>
        </p:spPr>
        <p:txBody>
          <a:bodyPr/>
          <a:lstStyle>
            <a:lvl1pPr algn="r">
              <a:defRPr sz="1300"/>
            </a:lvl1pPr>
          </a:lstStyle>
          <a:p>
            <a:endParaRPr lang="en-US" dirty="0"/>
          </a:p>
        </p:txBody>
      </p:sp>
      <p:sp>
        <p:nvSpPr>
          <p:cNvPr id="5" name="Slide Number Placeholder 4"/>
          <p:cNvSpPr>
            <a:spLocks noGrp="1"/>
          </p:cNvSpPr>
          <p:nvPr>
            <p:ph type="sldNum" sz="quarter" idx="12"/>
          </p:nvPr>
        </p:nvSpPr>
        <p:spPr>
          <a:xfrm>
            <a:off x="11714405" y="404446"/>
            <a:ext cx="477594" cy="451468"/>
          </a:xfrm>
          <a:solidFill>
            <a:schemeClr val="accent5"/>
          </a:solidFill>
        </p:spPr>
        <p:txBody>
          <a:bodyPr/>
          <a:lstStyle>
            <a:lvl1pPr algn="ctr">
              <a:defRPr sz="1400">
                <a:solidFill>
                  <a:schemeClr val="bg1"/>
                </a:solidFill>
                <a:latin typeface="Open Sans"/>
              </a:defRPr>
            </a:lvl1pPr>
          </a:lstStyle>
          <a:p>
            <a:fld id="{96E69268-9C8B-4EBF-A9EE-DC5DC2D48DC3}" type="slidenum">
              <a:rPr lang="en-US" smtClean="0"/>
              <a:pPr/>
              <a:t>‹#›</a:t>
            </a:fld>
            <a:endParaRPr lang="en-US"/>
          </a:p>
        </p:txBody>
      </p:sp>
      <p:sp>
        <p:nvSpPr>
          <p:cNvPr id="6" name="Rectangle 5">
            <a:extLst>
              <a:ext uri="{FF2B5EF4-FFF2-40B4-BE49-F238E27FC236}">
                <a16:creationId xmlns:a16="http://schemas.microsoft.com/office/drawing/2014/main" id="{4D88A0B5-076F-41F7-835B-644C3F38DDC6}"/>
              </a:ext>
            </a:extLst>
          </p:cNvPr>
          <p:cNvSpPr/>
          <p:nvPr userDrawn="1"/>
        </p:nvSpPr>
        <p:spPr>
          <a:xfrm>
            <a:off x="1" y="404446"/>
            <a:ext cx="167098" cy="4514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8" name="Picture Placeholder 7">
            <a:extLst>
              <a:ext uri="{FF2B5EF4-FFF2-40B4-BE49-F238E27FC236}">
                <a16:creationId xmlns:a16="http://schemas.microsoft.com/office/drawing/2014/main" id="{2B4E6F39-3FEE-457D-BAC2-BD4FF67A1271}"/>
              </a:ext>
            </a:extLst>
          </p:cNvPr>
          <p:cNvSpPr>
            <a:spLocks noGrp="1"/>
          </p:cNvSpPr>
          <p:nvPr>
            <p:ph type="pic" sz="quarter" idx="13"/>
          </p:nvPr>
        </p:nvSpPr>
        <p:spPr>
          <a:xfrm>
            <a:off x="1436030" y="1676534"/>
            <a:ext cx="2450628" cy="2449990"/>
          </a:xfrm>
          <a:prstGeom prst="ellipse">
            <a:avLst/>
          </a:prstGeom>
          <a:ln w="38100">
            <a:solidFill>
              <a:schemeClr val="accent6"/>
            </a:solidFill>
          </a:ln>
        </p:spPr>
        <p:txBody>
          <a:bodyPr anchor="ctr">
            <a:normAutofit/>
          </a:bodyPr>
          <a:lstStyle>
            <a:lvl1pPr marL="0" indent="0" algn="ctr">
              <a:buFontTx/>
              <a:buNone/>
              <a:defRPr sz="2399"/>
            </a:lvl1pPr>
          </a:lstStyle>
          <a:p>
            <a:endParaRPr lang="en-IN" dirty="0"/>
          </a:p>
        </p:txBody>
      </p:sp>
      <p:sp>
        <p:nvSpPr>
          <p:cNvPr id="11" name="Text Placeholder 10">
            <a:extLst>
              <a:ext uri="{FF2B5EF4-FFF2-40B4-BE49-F238E27FC236}">
                <a16:creationId xmlns:a16="http://schemas.microsoft.com/office/drawing/2014/main" id="{6AA69892-E23B-4EE6-B724-55D74E22F9D2}"/>
              </a:ext>
            </a:extLst>
          </p:cNvPr>
          <p:cNvSpPr>
            <a:spLocks noGrp="1"/>
          </p:cNvSpPr>
          <p:nvPr>
            <p:ph type="body" sz="quarter" idx="14"/>
          </p:nvPr>
        </p:nvSpPr>
        <p:spPr>
          <a:xfrm>
            <a:off x="6096000" y="2290717"/>
            <a:ext cx="5486241" cy="3671614"/>
          </a:xfrm>
        </p:spPr>
        <p:txBody>
          <a:bodyPr>
            <a:normAutofit/>
          </a:bodyPr>
          <a:lstStyle>
            <a:lvl1pPr marL="0" indent="0">
              <a:buFontTx/>
              <a:buNone/>
              <a:defRPr sz="1600">
                <a:solidFill>
                  <a:schemeClr val="bg1"/>
                </a:solidFill>
              </a:defRPr>
            </a:lvl1pPr>
            <a:lvl2pPr marL="609311" indent="0">
              <a:buFontTx/>
              <a:buNone/>
              <a:defRPr>
                <a:solidFill>
                  <a:schemeClr val="bg1"/>
                </a:solidFill>
              </a:defRPr>
            </a:lvl2pPr>
            <a:lvl3pPr marL="1218620" indent="0">
              <a:buFontTx/>
              <a:buNone/>
              <a:defRPr>
                <a:solidFill>
                  <a:schemeClr val="bg1"/>
                </a:solidFill>
              </a:defRPr>
            </a:lvl3pPr>
            <a:lvl4pPr marL="1827931" indent="0">
              <a:buFontTx/>
              <a:buNone/>
              <a:defRPr>
                <a:solidFill>
                  <a:schemeClr val="bg1"/>
                </a:solidFill>
              </a:defRPr>
            </a:lvl4pPr>
            <a:lvl5pPr marL="2437242" indent="0">
              <a:buFontTx/>
              <a:buNone/>
              <a:defRPr>
                <a:solidFill>
                  <a:schemeClr val="bg1"/>
                </a:solidFill>
              </a:defRPr>
            </a:lvl5pPr>
          </a:lstStyle>
          <a:p>
            <a:pPr lvl="0"/>
            <a:r>
              <a:rPr lang="en-US" dirty="0"/>
              <a:t>Edit Master text styles</a:t>
            </a:r>
          </a:p>
        </p:txBody>
      </p:sp>
      <p:sp>
        <p:nvSpPr>
          <p:cNvPr id="12" name="Text Placeholder 10">
            <a:extLst>
              <a:ext uri="{FF2B5EF4-FFF2-40B4-BE49-F238E27FC236}">
                <a16:creationId xmlns:a16="http://schemas.microsoft.com/office/drawing/2014/main" id="{7B403A35-572C-4B85-8492-14A5C5211BED}"/>
              </a:ext>
            </a:extLst>
          </p:cNvPr>
          <p:cNvSpPr>
            <a:spLocks noGrp="1"/>
          </p:cNvSpPr>
          <p:nvPr>
            <p:ph type="body" sz="quarter" idx="15"/>
          </p:nvPr>
        </p:nvSpPr>
        <p:spPr>
          <a:xfrm>
            <a:off x="6096000" y="1212194"/>
            <a:ext cx="5486241" cy="942000"/>
          </a:xfrm>
        </p:spPr>
        <p:txBody>
          <a:bodyPr anchor="b">
            <a:noAutofit/>
          </a:bodyPr>
          <a:lstStyle>
            <a:lvl1pPr marL="0" indent="0">
              <a:buFontTx/>
              <a:buNone/>
              <a:defRPr sz="4799" b="1">
                <a:solidFill>
                  <a:schemeClr val="bg1"/>
                </a:solidFill>
              </a:defRPr>
            </a:lvl1pPr>
            <a:lvl2pPr marL="609311" indent="0">
              <a:buFontTx/>
              <a:buNone/>
              <a:defRPr>
                <a:solidFill>
                  <a:schemeClr val="bg1"/>
                </a:solidFill>
              </a:defRPr>
            </a:lvl2pPr>
            <a:lvl3pPr marL="1218620" indent="0">
              <a:buFontTx/>
              <a:buNone/>
              <a:defRPr>
                <a:solidFill>
                  <a:schemeClr val="bg1"/>
                </a:solidFill>
              </a:defRPr>
            </a:lvl3pPr>
            <a:lvl4pPr marL="1827931" indent="0">
              <a:buFontTx/>
              <a:buNone/>
              <a:defRPr>
                <a:solidFill>
                  <a:schemeClr val="bg1"/>
                </a:solidFill>
              </a:defRPr>
            </a:lvl4pPr>
            <a:lvl5pPr marL="2437242" indent="0">
              <a:buFontTx/>
              <a:buNone/>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7756320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 Image Right">
    <p:spTree>
      <p:nvGrpSpPr>
        <p:cNvPr id="1" name=""/>
        <p:cNvGrpSpPr/>
        <p:nvPr/>
      </p:nvGrpSpPr>
      <p:grpSpPr>
        <a:xfrm>
          <a:off x="0" y="0"/>
          <a:ext cx="0" cy="0"/>
          <a:chOff x="0" y="0"/>
          <a:chExt cx="0" cy="0"/>
        </a:xfrm>
      </p:grpSpPr>
      <p:sp>
        <p:nvSpPr>
          <p:cNvPr id="10" name="Рисунок 5">
            <a:extLst>
              <a:ext uri="{FF2B5EF4-FFF2-40B4-BE49-F238E27FC236}">
                <a16:creationId xmlns:a16="http://schemas.microsoft.com/office/drawing/2014/main" id="{45549211-A1C4-CC45-93C3-7DD9EF838C47}"/>
              </a:ext>
            </a:extLst>
          </p:cNvPr>
          <p:cNvSpPr>
            <a:spLocks noGrp="1"/>
          </p:cNvSpPr>
          <p:nvPr>
            <p:ph type="pic" sz="quarter" idx="10"/>
          </p:nvPr>
        </p:nvSpPr>
        <p:spPr>
          <a:xfrm>
            <a:off x="6864361" y="-91857"/>
            <a:ext cx="3657653" cy="7041714"/>
          </a:xfrm>
          <a:custGeom>
            <a:avLst/>
            <a:gdLst>
              <a:gd name="connsiteX0" fmla="*/ 0 w 7792995"/>
              <a:gd name="connsiteY0" fmla="*/ 0 h 2702011"/>
              <a:gd name="connsiteX1" fmla="*/ 7792995 w 7792995"/>
              <a:gd name="connsiteY1" fmla="*/ 0 h 2702011"/>
              <a:gd name="connsiteX2" fmla="*/ 7792995 w 7792995"/>
              <a:gd name="connsiteY2" fmla="*/ 2702011 h 2702011"/>
              <a:gd name="connsiteX3" fmla="*/ 0 w 7792995"/>
              <a:gd name="connsiteY3" fmla="*/ 2702011 h 2702011"/>
            </a:gdLst>
            <a:ahLst/>
            <a:cxnLst>
              <a:cxn ang="0">
                <a:pos x="connsiteX0" y="connsiteY0"/>
              </a:cxn>
              <a:cxn ang="0">
                <a:pos x="connsiteX1" y="connsiteY1"/>
              </a:cxn>
              <a:cxn ang="0">
                <a:pos x="connsiteX2" y="connsiteY2"/>
              </a:cxn>
              <a:cxn ang="0">
                <a:pos x="connsiteX3" y="connsiteY3"/>
              </a:cxn>
            </a:cxnLst>
            <a:rect l="l" t="t" r="r" b="b"/>
            <a:pathLst>
              <a:path w="7792995" h="2702011">
                <a:moveTo>
                  <a:pt x="0" y="0"/>
                </a:moveTo>
                <a:lnTo>
                  <a:pt x="7792995" y="0"/>
                </a:lnTo>
                <a:lnTo>
                  <a:pt x="7792995" y="2702011"/>
                </a:lnTo>
                <a:lnTo>
                  <a:pt x="0" y="2702011"/>
                </a:lnTo>
                <a:close/>
              </a:path>
            </a:pathLst>
          </a:custGeom>
        </p:spPr>
        <p:txBody>
          <a:bodyPr wrap="square">
            <a:noAutofit/>
          </a:bodyPr>
          <a:lstStyle/>
          <a:p>
            <a:endParaRPr lang="en-US"/>
          </a:p>
        </p:txBody>
      </p:sp>
    </p:spTree>
    <p:extLst>
      <p:ext uri="{BB962C8B-B14F-4D97-AF65-F5344CB8AC3E}">
        <p14:creationId xmlns:p14="http://schemas.microsoft.com/office/powerpoint/2010/main" val="40776496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Image Center">
    <p:spTree>
      <p:nvGrpSpPr>
        <p:cNvPr id="1" name=""/>
        <p:cNvGrpSpPr/>
        <p:nvPr/>
      </p:nvGrpSpPr>
      <p:grpSpPr>
        <a:xfrm>
          <a:off x="0" y="0"/>
          <a:ext cx="0" cy="0"/>
          <a:chOff x="0" y="0"/>
          <a:chExt cx="0" cy="0"/>
        </a:xfrm>
      </p:grpSpPr>
      <p:sp>
        <p:nvSpPr>
          <p:cNvPr id="4" name="Рисунок 5">
            <a:extLst>
              <a:ext uri="{FF2B5EF4-FFF2-40B4-BE49-F238E27FC236}">
                <a16:creationId xmlns:a16="http://schemas.microsoft.com/office/drawing/2014/main" id="{5FD10228-0A33-BD44-B5E7-8D9798FDFA4C}"/>
              </a:ext>
            </a:extLst>
          </p:cNvPr>
          <p:cNvSpPr>
            <a:spLocks noGrp="1"/>
          </p:cNvSpPr>
          <p:nvPr>
            <p:ph type="pic" sz="quarter" idx="10"/>
          </p:nvPr>
        </p:nvSpPr>
        <p:spPr>
          <a:xfrm>
            <a:off x="2199503" y="937295"/>
            <a:ext cx="7792995" cy="3046876"/>
          </a:xfrm>
          <a:custGeom>
            <a:avLst/>
            <a:gdLst>
              <a:gd name="connsiteX0" fmla="*/ 0 w 7792995"/>
              <a:gd name="connsiteY0" fmla="*/ 0 h 2702011"/>
              <a:gd name="connsiteX1" fmla="*/ 7792995 w 7792995"/>
              <a:gd name="connsiteY1" fmla="*/ 0 h 2702011"/>
              <a:gd name="connsiteX2" fmla="*/ 7792995 w 7792995"/>
              <a:gd name="connsiteY2" fmla="*/ 2702011 h 2702011"/>
              <a:gd name="connsiteX3" fmla="*/ 0 w 7792995"/>
              <a:gd name="connsiteY3" fmla="*/ 2702011 h 2702011"/>
            </a:gdLst>
            <a:ahLst/>
            <a:cxnLst>
              <a:cxn ang="0">
                <a:pos x="connsiteX0" y="connsiteY0"/>
              </a:cxn>
              <a:cxn ang="0">
                <a:pos x="connsiteX1" y="connsiteY1"/>
              </a:cxn>
              <a:cxn ang="0">
                <a:pos x="connsiteX2" y="connsiteY2"/>
              </a:cxn>
              <a:cxn ang="0">
                <a:pos x="connsiteX3" y="connsiteY3"/>
              </a:cxn>
            </a:cxnLst>
            <a:rect l="l" t="t" r="r" b="b"/>
            <a:pathLst>
              <a:path w="7792995" h="2702011">
                <a:moveTo>
                  <a:pt x="0" y="0"/>
                </a:moveTo>
                <a:lnTo>
                  <a:pt x="7792995" y="0"/>
                </a:lnTo>
                <a:lnTo>
                  <a:pt x="7792995" y="2702011"/>
                </a:lnTo>
                <a:lnTo>
                  <a:pt x="0" y="2702011"/>
                </a:lnTo>
                <a:close/>
              </a:path>
            </a:pathLst>
          </a:custGeom>
        </p:spPr>
        <p:txBody>
          <a:bodyPr wrap="square">
            <a:noAutofit/>
          </a:bodyPr>
          <a:lstStyle/>
          <a:p>
            <a:endParaRPr lang="en-US"/>
          </a:p>
        </p:txBody>
      </p:sp>
    </p:spTree>
    <p:extLst>
      <p:ext uri="{BB962C8B-B14F-4D97-AF65-F5344CB8AC3E}">
        <p14:creationId xmlns:p14="http://schemas.microsoft.com/office/powerpoint/2010/main" val="32241470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9403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Blank Pag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228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7F230-00CF-4A9D-99D5-E666DDF238DC}"/>
              </a:ext>
            </a:extLst>
          </p:cNvPr>
          <p:cNvSpPr>
            <a:spLocks noGrp="1"/>
          </p:cNvSpPr>
          <p:nvPr>
            <p:ph type="ctrTitle"/>
          </p:nvPr>
        </p:nvSpPr>
        <p:spPr>
          <a:xfrm>
            <a:off x="1524000"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188E637C-241E-49C5-A5FA-15F1BEE01766}"/>
              </a:ext>
            </a:extLst>
          </p:cNvPr>
          <p:cNvSpPr>
            <a:spLocks noGrp="1"/>
          </p:cNvSpPr>
          <p:nvPr>
            <p:ph type="subTitle" idx="1"/>
          </p:nvPr>
        </p:nvSpPr>
        <p:spPr>
          <a:xfrm>
            <a:off x="1524000" y="3602038"/>
            <a:ext cx="9144000" cy="1655762"/>
          </a:xfrm>
        </p:spPr>
        <p:txBody>
          <a:bodyPr/>
          <a:lstStyle>
            <a:lvl1pPr marL="0" indent="0" algn="ctr">
              <a:buNone/>
              <a:defRPr sz="2400"/>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4CF50570-322D-4F30-9D98-95EBB4D58A83}"/>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D22618-24E4-4D2F-AAE9-FFEEC7672089}"/>
              </a:ext>
            </a:extLst>
          </p:cNvPr>
          <p:cNvSpPr>
            <a:spLocks noGrp="1"/>
          </p:cNvSpPr>
          <p:nvPr>
            <p:ph type="sldNum" sz="quarter" idx="12"/>
          </p:nvPr>
        </p:nvSpPr>
        <p:spPr/>
        <p:txBody>
          <a:bodyPr/>
          <a:lstStyle/>
          <a:p>
            <a:fld id="{0C994058-74F9-41D0-8950-D11A76FF190C}" type="slidenum">
              <a:rPr lang="en-US" smtClean="0"/>
              <a:t>‹#›</a:t>
            </a:fld>
            <a:endParaRPr lang="en-US"/>
          </a:p>
        </p:txBody>
      </p:sp>
      <p:pic>
        <p:nvPicPr>
          <p:cNvPr id="7" name="Image" descr="Image">
            <a:extLst>
              <a:ext uri="{FF2B5EF4-FFF2-40B4-BE49-F238E27FC236}">
                <a16:creationId xmlns:a16="http://schemas.microsoft.com/office/drawing/2014/main" id="{47012981-DCEA-401D-BD14-4BE48BB8A145}"/>
              </a:ext>
            </a:extLst>
          </p:cNvPr>
          <p:cNvPicPr>
            <a:picLocks noChangeAspect="1"/>
          </p:cNvPicPr>
          <p:nvPr userDrawn="1"/>
        </p:nvPicPr>
        <p:blipFill>
          <a:blip r:embed="rId2"/>
          <a:stretch>
            <a:fillRect/>
          </a:stretch>
        </p:blipFill>
        <p:spPr>
          <a:xfrm>
            <a:off x="343555" y="5926316"/>
            <a:ext cx="4552570" cy="609340"/>
          </a:xfrm>
          <a:prstGeom prst="rect">
            <a:avLst/>
          </a:prstGeom>
          <a:ln w="12700">
            <a:miter lim="400000"/>
          </a:ln>
        </p:spPr>
      </p:pic>
    </p:spTree>
    <p:extLst>
      <p:ext uri="{BB962C8B-B14F-4D97-AF65-F5344CB8AC3E}">
        <p14:creationId xmlns:p14="http://schemas.microsoft.com/office/powerpoint/2010/main" val="29754231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 Image Right">
    <p:spTree>
      <p:nvGrpSpPr>
        <p:cNvPr id="1" name=""/>
        <p:cNvGrpSpPr/>
        <p:nvPr/>
      </p:nvGrpSpPr>
      <p:grpSpPr>
        <a:xfrm>
          <a:off x="0" y="0"/>
          <a:ext cx="0" cy="0"/>
          <a:chOff x="0" y="0"/>
          <a:chExt cx="0" cy="0"/>
        </a:xfrm>
      </p:grpSpPr>
      <p:sp>
        <p:nvSpPr>
          <p:cNvPr id="10" name="Рисунок 5">
            <a:extLst>
              <a:ext uri="{FF2B5EF4-FFF2-40B4-BE49-F238E27FC236}">
                <a16:creationId xmlns:a16="http://schemas.microsoft.com/office/drawing/2014/main" id="{45549211-A1C4-CC45-93C3-7DD9EF838C47}"/>
              </a:ext>
            </a:extLst>
          </p:cNvPr>
          <p:cNvSpPr>
            <a:spLocks noGrp="1"/>
          </p:cNvSpPr>
          <p:nvPr>
            <p:ph type="pic" sz="quarter" idx="10"/>
          </p:nvPr>
        </p:nvSpPr>
        <p:spPr>
          <a:xfrm>
            <a:off x="6864361" y="-91857"/>
            <a:ext cx="3657653" cy="7041714"/>
          </a:xfrm>
          <a:custGeom>
            <a:avLst/>
            <a:gdLst>
              <a:gd name="connsiteX0" fmla="*/ 0 w 7792995"/>
              <a:gd name="connsiteY0" fmla="*/ 0 h 2702011"/>
              <a:gd name="connsiteX1" fmla="*/ 7792995 w 7792995"/>
              <a:gd name="connsiteY1" fmla="*/ 0 h 2702011"/>
              <a:gd name="connsiteX2" fmla="*/ 7792995 w 7792995"/>
              <a:gd name="connsiteY2" fmla="*/ 2702011 h 2702011"/>
              <a:gd name="connsiteX3" fmla="*/ 0 w 7792995"/>
              <a:gd name="connsiteY3" fmla="*/ 2702011 h 2702011"/>
            </a:gdLst>
            <a:ahLst/>
            <a:cxnLst>
              <a:cxn ang="0">
                <a:pos x="connsiteX0" y="connsiteY0"/>
              </a:cxn>
              <a:cxn ang="0">
                <a:pos x="connsiteX1" y="connsiteY1"/>
              </a:cxn>
              <a:cxn ang="0">
                <a:pos x="connsiteX2" y="connsiteY2"/>
              </a:cxn>
              <a:cxn ang="0">
                <a:pos x="connsiteX3" y="connsiteY3"/>
              </a:cxn>
            </a:cxnLst>
            <a:rect l="l" t="t" r="r" b="b"/>
            <a:pathLst>
              <a:path w="7792995" h="2702011">
                <a:moveTo>
                  <a:pt x="0" y="0"/>
                </a:moveTo>
                <a:lnTo>
                  <a:pt x="7792995" y="0"/>
                </a:lnTo>
                <a:lnTo>
                  <a:pt x="7792995" y="2702011"/>
                </a:lnTo>
                <a:lnTo>
                  <a:pt x="0" y="2702011"/>
                </a:lnTo>
                <a:close/>
              </a:path>
            </a:pathLst>
          </a:custGeom>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29620257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Image left Small">
    <p:spTree>
      <p:nvGrpSpPr>
        <p:cNvPr id="1" name=""/>
        <p:cNvGrpSpPr/>
        <p:nvPr/>
      </p:nvGrpSpPr>
      <p:grpSpPr>
        <a:xfrm>
          <a:off x="0" y="0"/>
          <a:ext cx="0" cy="0"/>
          <a:chOff x="0" y="0"/>
          <a:chExt cx="0" cy="0"/>
        </a:xfrm>
      </p:grpSpPr>
      <p:sp>
        <p:nvSpPr>
          <p:cNvPr id="6" name="Рисунок 5"/>
          <p:cNvSpPr>
            <a:spLocks noGrp="1"/>
          </p:cNvSpPr>
          <p:nvPr>
            <p:ph type="pic" sz="quarter" idx="10"/>
          </p:nvPr>
        </p:nvSpPr>
        <p:spPr>
          <a:xfrm>
            <a:off x="1169774" y="1841578"/>
            <a:ext cx="5140411" cy="3352800"/>
          </a:xfrm>
          <a:custGeom>
            <a:avLst/>
            <a:gdLst>
              <a:gd name="connsiteX0" fmla="*/ 0 w 5140411"/>
              <a:gd name="connsiteY0" fmla="*/ 0 h 3352800"/>
              <a:gd name="connsiteX1" fmla="*/ 5140411 w 5140411"/>
              <a:gd name="connsiteY1" fmla="*/ 0 h 3352800"/>
              <a:gd name="connsiteX2" fmla="*/ 5140411 w 5140411"/>
              <a:gd name="connsiteY2" fmla="*/ 3352800 h 3352800"/>
              <a:gd name="connsiteX3" fmla="*/ 0 w 5140411"/>
              <a:gd name="connsiteY3" fmla="*/ 3352800 h 3352800"/>
            </a:gdLst>
            <a:ahLst/>
            <a:cxnLst>
              <a:cxn ang="0">
                <a:pos x="connsiteX0" y="connsiteY0"/>
              </a:cxn>
              <a:cxn ang="0">
                <a:pos x="connsiteX1" y="connsiteY1"/>
              </a:cxn>
              <a:cxn ang="0">
                <a:pos x="connsiteX2" y="connsiteY2"/>
              </a:cxn>
              <a:cxn ang="0">
                <a:pos x="connsiteX3" y="connsiteY3"/>
              </a:cxn>
            </a:cxnLst>
            <a:rect l="l" t="t" r="r" b="b"/>
            <a:pathLst>
              <a:path w="5140411" h="3352800">
                <a:moveTo>
                  <a:pt x="0" y="0"/>
                </a:moveTo>
                <a:lnTo>
                  <a:pt x="5140411" y="0"/>
                </a:lnTo>
                <a:lnTo>
                  <a:pt x="5140411" y="3352800"/>
                </a:lnTo>
                <a:lnTo>
                  <a:pt x="0" y="33528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7113703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Image RIght">
    <p:spTree>
      <p:nvGrpSpPr>
        <p:cNvPr id="1" name=""/>
        <p:cNvGrpSpPr/>
        <p:nvPr/>
      </p:nvGrpSpPr>
      <p:grpSpPr>
        <a:xfrm>
          <a:off x="0" y="0"/>
          <a:ext cx="0" cy="0"/>
          <a:chOff x="0" y="0"/>
          <a:chExt cx="0" cy="0"/>
        </a:xfrm>
      </p:grpSpPr>
      <p:sp>
        <p:nvSpPr>
          <p:cNvPr id="6" name="Рисунок 5"/>
          <p:cNvSpPr>
            <a:spLocks noGrp="1"/>
          </p:cNvSpPr>
          <p:nvPr>
            <p:ph type="pic" sz="quarter" idx="10"/>
          </p:nvPr>
        </p:nvSpPr>
        <p:spPr>
          <a:xfrm>
            <a:off x="5857875" y="1552482"/>
            <a:ext cx="5495926" cy="4190178"/>
          </a:xfrm>
          <a:custGeom>
            <a:avLst/>
            <a:gdLst>
              <a:gd name="connsiteX0" fmla="*/ 0 w 5495926"/>
              <a:gd name="connsiteY0" fmla="*/ 0 h 4190178"/>
              <a:gd name="connsiteX1" fmla="*/ 5495926 w 5495926"/>
              <a:gd name="connsiteY1" fmla="*/ 0 h 4190178"/>
              <a:gd name="connsiteX2" fmla="*/ 5495926 w 5495926"/>
              <a:gd name="connsiteY2" fmla="*/ 4190178 h 4190178"/>
              <a:gd name="connsiteX3" fmla="*/ 0 w 5495926"/>
              <a:gd name="connsiteY3" fmla="*/ 4190178 h 4190178"/>
            </a:gdLst>
            <a:ahLst/>
            <a:cxnLst>
              <a:cxn ang="0">
                <a:pos x="connsiteX0" y="connsiteY0"/>
              </a:cxn>
              <a:cxn ang="0">
                <a:pos x="connsiteX1" y="connsiteY1"/>
              </a:cxn>
              <a:cxn ang="0">
                <a:pos x="connsiteX2" y="connsiteY2"/>
              </a:cxn>
              <a:cxn ang="0">
                <a:pos x="connsiteX3" y="connsiteY3"/>
              </a:cxn>
            </a:cxnLst>
            <a:rect l="l" t="t" r="r" b="b"/>
            <a:pathLst>
              <a:path w="5495926" h="4190178">
                <a:moveTo>
                  <a:pt x="0" y="0"/>
                </a:moveTo>
                <a:lnTo>
                  <a:pt x="5495926" y="0"/>
                </a:lnTo>
                <a:lnTo>
                  <a:pt x="5495926" y="4190178"/>
                </a:lnTo>
                <a:lnTo>
                  <a:pt x="0" y="4190178"/>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42498746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Image Right Small">
    <p:spTree>
      <p:nvGrpSpPr>
        <p:cNvPr id="1" name=""/>
        <p:cNvGrpSpPr/>
        <p:nvPr/>
      </p:nvGrpSpPr>
      <p:grpSpPr>
        <a:xfrm>
          <a:off x="0" y="0"/>
          <a:ext cx="0" cy="0"/>
          <a:chOff x="0" y="0"/>
          <a:chExt cx="0" cy="0"/>
        </a:xfrm>
      </p:grpSpPr>
      <p:sp>
        <p:nvSpPr>
          <p:cNvPr id="6" name="Рисунок 5"/>
          <p:cNvSpPr>
            <a:spLocks noGrp="1"/>
          </p:cNvSpPr>
          <p:nvPr>
            <p:ph type="pic" sz="quarter" idx="10"/>
          </p:nvPr>
        </p:nvSpPr>
        <p:spPr>
          <a:xfrm>
            <a:off x="5848866" y="1695573"/>
            <a:ext cx="5305167" cy="3476367"/>
          </a:xfrm>
          <a:custGeom>
            <a:avLst/>
            <a:gdLst>
              <a:gd name="connsiteX0" fmla="*/ 0 w 5305167"/>
              <a:gd name="connsiteY0" fmla="*/ 0 h 3476367"/>
              <a:gd name="connsiteX1" fmla="*/ 5305167 w 5305167"/>
              <a:gd name="connsiteY1" fmla="*/ 0 h 3476367"/>
              <a:gd name="connsiteX2" fmla="*/ 5305167 w 5305167"/>
              <a:gd name="connsiteY2" fmla="*/ 3476367 h 3476367"/>
              <a:gd name="connsiteX3" fmla="*/ 0 w 5305167"/>
              <a:gd name="connsiteY3" fmla="*/ 3476367 h 3476367"/>
            </a:gdLst>
            <a:ahLst/>
            <a:cxnLst>
              <a:cxn ang="0">
                <a:pos x="connsiteX0" y="connsiteY0"/>
              </a:cxn>
              <a:cxn ang="0">
                <a:pos x="connsiteX1" y="connsiteY1"/>
              </a:cxn>
              <a:cxn ang="0">
                <a:pos x="connsiteX2" y="connsiteY2"/>
              </a:cxn>
              <a:cxn ang="0">
                <a:pos x="connsiteX3" y="connsiteY3"/>
              </a:cxn>
            </a:cxnLst>
            <a:rect l="l" t="t" r="r" b="b"/>
            <a:pathLst>
              <a:path w="5305167" h="3476367">
                <a:moveTo>
                  <a:pt x="0" y="0"/>
                </a:moveTo>
                <a:lnTo>
                  <a:pt x="5305167" y="0"/>
                </a:lnTo>
                <a:lnTo>
                  <a:pt x="5305167" y="3476367"/>
                </a:lnTo>
                <a:lnTo>
                  <a:pt x="0" y="3476367"/>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2197706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3 Images Left">
    <p:spTree>
      <p:nvGrpSpPr>
        <p:cNvPr id="1" name=""/>
        <p:cNvGrpSpPr/>
        <p:nvPr/>
      </p:nvGrpSpPr>
      <p:grpSpPr>
        <a:xfrm>
          <a:off x="0" y="0"/>
          <a:ext cx="0" cy="0"/>
          <a:chOff x="0" y="0"/>
          <a:chExt cx="0" cy="0"/>
        </a:xfrm>
      </p:grpSpPr>
      <p:sp>
        <p:nvSpPr>
          <p:cNvPr id="8" name="Рисунок 7"/>
          <p:cNvSpPr>
            <a:spLocks noGrp="1"/>
          </p:cNvSpPr>
          <p:nvPr>
            <p:ph type="pic" sz="quarter" idx="10"/>
          </p:nvPr>
        </p:nvSpPr>
        <p:spPr>
          <a:xfrm>
            <a:off x="1318060" y="1413858"/>
            <a:ext cx="3039762" cy="1993557"/>
          </a:xfrm>
          <a:custGeom>
            <a:avLst/>
            <a:gdLst>
              <a:gd name="connsiteX0" fmla="*/ 0 w 3039762"/>
              <a:gd name="connsiteY0" fmla="*/ 0 h 1993557"/>
              <a:gd name="connsiteX1" fmla="*/ 3039762 w 3039762"/>
              <a:gd name="connsiteY1" fmla="*/ 0 h 1993557"/>
              <a:gd name="connsiteX2" fmla="*/ 3039762 w 3039762"/>
              <a:gd name="connsiteY2" fmla="*/ 1993557 h 1993557"/>
              <a:gd name="connsiteX3" fmla="*/ 0 w 3039762"/>
              <a:gd name="connsiteY3" fmla="*/ 1993557 h 1993557"/>
            </a:gdLst>
            <a:ahLst/>
            <a:cxnLst>
              <a:cxn ang="0">
                <a:pos x="connsiteX0" y="connsiteY0"/>
              </a:cxn>
              <a:cxn ang="0">
                <a:pos x="connsiteX1" y="connsiteY1"/>
              </a:cxn>
              <a:cxn ang="0">
                <a:pos x="connsiteX2" y="connsiteY2"/>
              </a:cxn>
              <a:cxn ang="0">
                <a:pos x="connsiteX3" y="connsiteY3"/>
              </a:cxn>
            </a:cxnLst>
            <a:rect l="l" t="t" r="r" b="b"/>
            <a:pathLst>
              <a:path w="3039762" h="1993557">
                <a:moveTo>
                  <a:pt x="0" y="0"/>
                </a:moveTo>
                <a:lnTo>
                  <a:pt x="3039762" y="0"/>
                </a:lnTo>
                <a:lnTo>
                  <a:pt x="3039762" y="1993557"/>
                </a:lnTo>
                <a:lnTo>
                  <a:pt x="0" y="1993557"/>
                </a:lnTo>
                <a:close/>
              </a:path>
            </a:pathLst>
          </a:custGeom>
        </p:spPr>
        <p:txBody>
          <a:bodyPr wrap="square">
            <a:noAutofit/>
          </a:bodyPr>
          <a:lstStyle/>
          <a:p>
            <a:r>
              <a:rPr lang="en-US"/>
              <a:t>Click icon to add picture</a:t>
            </a:r>
          </a:p>
        </p:txBody>
      </p:sp>
      <p:sp>
        <p:nvSpPr>
          <p:cNvPr id="11" name="Рисунок 10"/>
          <p:cNvSpPr>
            <a:spLocks noGrp="1"/>
          </p:cNvSpPr>
          <p:nvPr>
            <p:ph type="pic" sz="quarter" idx="11"/>
          </p:nvPr>
        </p:nvSpPr>
        <p:spPr>
          <a:xfrm>
            <a:off x="1318060" y="3720452"/>
            <a:ext cx="3039762" cy="1993557"/>
          </a:xfrm>
          <a:custGeom>
            <a:avLst/>
            <a:gdLst>
              <a:gd name="connsiteX0" fmla="*/ 0 w 3039762"/>
              <a:gd name="connsiteY0" fmla="*/ 0 h 1993557"/>
              <a:gd name="connsiteX1" fmla="*/ 3039762 w 3039762"/>
              <a:gd name="connsiteY1" fmla="*/ 0 h 1993557"/>
              <a:gd name="connsiteX2" fmla="*/ 3039762 w 3039762"/>
              <a:gd name="connsiteY2" fmla="*/ 1993557 h 1993557"/>
              <a:gd name="connsiteX3" fmla="*/ 0 w 3039762"/>
              <a:gd name="connsiteY3" fmla="*/ 1993557 h 1993557"/>
            </a:gdLst>
            <a:ahLst/>
            <a:cxnLst>
              <a:cxn ang="0">
                <a:pos x="connsiteX0" y="connsiteY0"/>
              </a:cxn>
              <a:cxn ang="0">
                <a:pos x="connsiteX1" y="connsiteY1"/>
              </a:cxn>
              <a:cxn ang="0">
                <a:pos x="connsiteX2" y="connsiteY2"/>
              </a:cxn>
              <a:cxn ang="0">
                <a:pos x="connsiteX3" y="connsiteY3"/>
              </a:cxn>
            </a:cxnLst>
            <a:rect l="l" t="t" r="r" b="b"/>
            <a:pathLst>
              <a:path w="3039762" h="1993557">
                <a:moveTo>
                  <a:pt x="0" y="0"/>
                </a:moveTo>
                <a:lnTo>
                  <a:pt x="3039762" y="0"/>
                </a:lnTo>
                <a:lnTo>
                  <a:pt x="3039762" y="1993557"/>
                </a:lnTo>
                <a:lnTo>
                  <a:pt x="0" y="1993557"/>
                </a:lnTo>
                <a:close/>
              </a:path>
            </a:pathLst>
          </a:custGeom>
        </p:spPr>
        <p:txBody>
          <a:bodyPr wrap="square">
            <a:noAutofit/>
          </a:bodyPr>
          <a:lstStyle/>
          <a:p>
            <a:r>
              <a:rPr lang="en-US"/>
              <a:t>Click icon to add picture</a:t>
            </a:r>
          </a:p>
        </p:txBody>
      </p:sp>
      <p:sp>
        <p:nvSpPr>
          <p:cNvPr id="14" name="Рисунок 13"/>
          <p:cNvSpPr>
            <a:spLocks noGrp="1"/>
          </p:cNvSpPr>
          <p:nvPr>
            <p:ph type="pic" sz="quarter" idx="12"/>
          </p:nvPr>
        </p:nvSpPr>
        <p:spPr>
          <a:xfrm>
            <a:off x="4670860" y="3720453"/>
            <a:ext cx="3039762" cy="1993557"/>
          </a:xfrm>
          <a:custGeom>
            <a:avLst/>
            <a:gdLst>
              <a:gd name="connsiteX0" fmla="*/ 0 w 3039762"/>
              <a:gd name="connsiteY0" fmla="*/ 0 h 1993557"/>
              <a:gd name="connsiteX1" fmla="*/ 3039762 w 3039762"/>
              <a:gd name="connsiteY1" fmla="*/ 0 h 1993557"/>
              <a:gd name="connsiteX2" fmla="*/ 3039762 w 3039762"/>
              <a:gd name="connsiteY2" fmla="*/ 1993557 h 1993557"/>
              <a:gd name="connsiteX3" fmla="*/ 0 w 3039762"/>
              <a:gd name="connsiteY3" fmla="*/ 1993557 h 1993557"/>
            </a:gdLst>
            <a:ahLst/>
            <a:cxnLst>
              <a:cxn ang="0">
                <a:pos x="connsiteX0" y="connsiteY0"/>
              </a:cxn>
              <a:cxn ang="0">
                <a:pos x="connsiteX1" y="connsiteY1"/>
              </a:cxn>
              <a:cxn ang="0">
                <a:pos x="connsiteX2" y="connsiteY2"/>
              </a:cxn>
              <a:cxn ang="0">
                <a:pos x="connsiteX3" y="connsiteY3"/>
              </a:cxn>
            </a:cxnLst>
            <a:rect l="l" t="t" r="r" b="b"/>
            <a:pathLst>
              <a:path w="3039762" h="1993557">
                <a:moveTo>
                  <a:pt x="0" y="0"/>
                </a:moveTo>
                <a:lnTo>
                  <a:pt x="3039762" y="0"/>
                </a:lnTo>
                <a:lnTo>
                  <a:pt x="3039762" y="1993557"/>
                </a:lnTo>
                <a:lnTo>
                  <a:pt x="0" y="1993557"/>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9935159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One Large Image RIght 2">
    <p:spTree>
      <p:nvGrpSpPr>
        <p:cNvPr id="1" name=""/>
        <p:cNvGrpSpPr/>
        <p:nvPr/>
      </p:nvGrpSpPr>
      <p:grpSpPr>
        <a:xfrm>
          <a:off x="0" y="0"/>
          <a:ext cx="0" cy="0"/>
          <a:chOff x="0" y="0"/>
          <a:chExt cx="0" cy="0"/>
        </a:xfrm>
      </p:grpSpPr>
      <p:sp>
        <p:nvSpPr>
          <p:cNvPr id="6" name="Рисунок 5"/>
          <p:cNvSpPr>
            <a:spLocks noGrp="1"/>
          </p:cNvSpPr>
          <p:nvPr>
            <p:ph type="pic" sz="quarter" idx="10"/>
          </p:nvPr>
        </p:nvSpPr>
        <p:spPr>
          <a:xfrm>
            <a:off x="6608797" y="1262449"/>
            <a:ext cx="4333102" cy="4333102"/>
          </a:xfrm>
          <a:custGeom>
            <a:avLst/>
            <a:gdLst>
              <a:gd name="connsiteX0" fmla="*/ 0 w 4333102"/>
              <a:gd name="connsiteY0" fmla="*/ 0 h 4333102"/>
              <a:gd name="connsiteX1" fmla="*/ 4333102 w 4333102"/>
              <a:gd name="connsiteY1" fmla="*/ 0 h 4333102"/>
              <a:gd name="connsiteX2" fmla="*/ 4333102 w 4333102"/>
              <a:gd name="connsiteY2" fmla="*/ 4333102 h 4333102"/>
              <a:gd name="connsiteX3" fmla="*/ 0 w 4333102"/>
              <a:gd name="connsiteY3" fmla="*/ 4333102 h 4333102"/>
            </a:gdLst>
            <a:ahLst/>
            <a:cxnLst>
              <a:cxn ang="0">
                <a:pos x="connsiteX0" y="connsiteY0"/>
              </a:cxn>
              <a:cxn ang="0">
                <a:pos x="connsiteX1" y="connsiteY1"/>
              </a:cxn>
              <a:cxn ang="0">
                <a:pos x="connsiteX2" y="connsiteY2"/>
              </a:cxn>
              <a:cxn ang="0">
                <a:pos x="connsiteX3" y="connsiteY3"/>
              </a:cxn>
            </a:cxnLst>
            <a:rect l="l" t="t" r="r" b="b"/>
            <a:pathLst>
              <a:path w="4333102" h="4333102">
                <a:moveTo>
                  <a:pt x="0" y="0"/>
                </a:moveTo>
                <a:lnTo>
                  <a:pt x="4333102" y="0"/>
                </a:lnTo>
                <a:lnTo>
                  <a:pt x="4333102" y="4333102"/>
                </a:lnTo>
                <a:lnTo>
                  <a:pt x="0" y="4333102"/>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182658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One Image Left ">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1444037" y="1349634"/>
            <a:ext cx="4333101" cy="4333101"/>
          </a:xfrm>
          <a:custGeom>
            <a:avLst/>
            <a:gdLst>
              <a:gd name="connsiteX0" fmla="*/ 0 w 2978856"/>
              <a:gd name="connsiteY0" fmla="*/ 0 h 2978856"/>
              <a:gd name="connsiteX1" fmla="*/ 2978856 w 2978856"/>
              <a:gd name="connsiteY1" fmla="*/ 0 h 2978856"/>
              <a:gd name="connsiteX2" fmla="*/ 2978856 w 2978856"/>
              <a:gd name="connsiteY2" fmla="*/ 2978856 h 2978856"/>
              <a:gd name="connsiteX3" fmla="*/ 0 w 2978856"/>
              <a:gd name="connsiteY3" fmla="*/ 2978856 h 2978856"/>
            </a:gdLst>
            <a:ahLst/>
            <a:cxnLst>
              <a:cxn ang="0">
                <a:pos x="connsiteX0" y="connsiteY0"/>
              </a:cxn>
              <a:cxn ang="0">
                <a:pos x="connsiteX1" y="connsiteY1"/>
              </a:cxn>
              <a:cxn ang="0">
                <a:pos x="connsiteX2" y="connsiteY2"/>
              </a:cxn>
              <a:cxn ang="0">
                <a:pos x="connsiteX3" y="connsiteY3"/>
              </a:cxn>
            </a:cxnLst>
            <a:rect l="l" t="t" r="r" b="b"/>
            <a:pathLst>
              <a:path w="2978856" h="2978856">
                <a:moveTo>
                  <a:pt x="0" y="0"/>
                </a:moveTo>
                <a:lnTo>
                  <a:pt x="2978856" y="0"/>
                </a:lnTo>
                <a:lnTo>
                  <a:pt x="2978856" y="2978856"/>
                </a:lnTo>
                <a:lnTo>
                  <a:pt x="0" y="2978856"/>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6382348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I Large Image Full">
    <p:spTree>
      <p:nvGrpSpPr>
        <p:cNvPr id="1" name=""/>
        <p:cNvGrpSpPr/>
        <p:nvPr/>
      </p:nvGrpSpPr>
      <p:grpSpPr>
        <a:xfrm>
          <a:off x="0" y="0"/>
          <a:ext cx="0" cy="0"/>
          <a:chOff x="0" y="0"/>
          <a:chExt cx="0" cy="0"/>
        </a:xfrm>
      </p:grpSpPr>
      <p:sp>
        <p:nvSpPr>
          <p:cNvPr id="6" name="Рисунок 5"/>
          <p:cNvSpPr>
            <a:spLocks noGrp="1"/>
          </p:cNvSpPr>
          <p:nvPr>
            <p:ph type="pic" sz="quarter" idx="10"/>
          </p:nvPr>
        </p:nvSpPr>
        <p:spPr>
          <a:xfrm>
            <a:off x="840260" y="840259"/>
            <a:ext cx="10511482" cy="5177482"/>
          </a:xfrm>
          <a:custGeom>
            <a:avLst/>
            <a:gdLst>
              <a:gd name="connsiteX0" fmla="*/ 0 w 10511482"/>
              <a:gd name="connsiteY0" fmla="*/ 0 h 5177482"/>
              <a:gd name="connsiteX1" fmla="*/ 10511482 w 10511482"/>
              <a:gd name="connsiteY1" fmla="*/ 0 h 5177482"/>
              <a:gd name="connsiteX2" fmla="*/ 10511482 w 10511482"/>
              <a:gd name="connsiteY2" fmla="*/ 5177482 h 5177482"/>
              <a:gd name="connsiteX3" fmla="*/ 0 w 10511482"/>
              <a:gd name="connsiteY3" fmla="*/ 5177482 h 5177482"/>
            </a:gdLst>
            <a:ahLst/>
            <a:cxnLst>
              <a:cxn ang="0">
                <a:pos x="connsiteX0" y="connsiteY0"/>
              </a:cxn>
              <a:cxn ang="0">
                <a:pos x="connsiteX1" y="connsiteY1"/>
              </a:cxn>
              <a:cxn ang="0">
                <a:pos x="connsiteX2" y="connsiteY2"/>
              </a:cxn>
              <a:cxn ang="0">
                <a:pos x="connsiteX3" y="connsiteY3"/>
              </a:cxn>
            </a:cxnLst>
            <a:rect l="l" t="t" r="r" b="b"/>
            <a:pathLst>
              <a:path w="10511482" h="5177482">
                <a:moveTo>
                  <a:pt x="0" y="0"/>
                </a:moveTo>
                <a:lnTo>
                  <a:pt x="10511482" y="0"/>
                </a:lnTo>
                <a:lnTo>
                  <a:pt x="10511482" y="5177482"/>
                </a:lnTo>
                <a:lnTo>
                  <a:pt x="0" y="5177482"/>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1412796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One Image Center and Middle 6">
    <p:spTree>
      <p:nvGrpSpPr>
        <p:cNvPr id="1" name=""/>
        <p:cNvGrpSpPr/>
        <p:nvPr/>
      </p:nvGrpSpPr>
      <p:grpSpPr>
        <a:xfrm>
          <a:off x="0" y="0"/>
          <a:ext cx="0" cy="0"/>
          <a:chOff x="0" y="0"/>
          <a:chExt cx="0" cy="0"/>
        </a:xfrm>
      </p:grpSpPr>
      <p:sp>
        <p:nvSpPr>
          <p:cNvPr id="6" name="Рисунок 5"/>
          <p:cNvSpPr>
            <a:spLocks noGrp="1"/>
          </p:cNvSpPr>
          <p:nvPr>
            <p:ph type="pic" sz="quarter" idx="10"/>
          </p:nvPr>
        </p:nvSpPr>
        <p:spPr>
          <a:xfrm>
            <a:off x="4481513" y="1681348"/>
            <a:ext cx="3228975" cy="3849942"/>
          </a:xfrm>
          <a:custGeom>
            <a:avLst/>
            <a:gdLst>
              <a:gd name="connsiteX0" fmla="*/ 0 w 3228975"/>
              <a:gd name="connsiteY0" fmla="*/ 0 h 3849942"/>
              <a:gd name="connsiteX1" fmla="*/ 3228975 w 3228975"/>
              <a:gd name="connsiteY1" fmla="*/ 0 h 3849942"/>
              <a:gd name="connsiteX2" fmla="*/ 3228975 w 3228975"/>
              <a:gd name="connsiteY2" fmla="*/ 3849942 h 3849942"/>
              <a:gd name="connsiteX3" fmla="*/ 0 w 3228975"/>
              <a:gd name="connsiteY3" fmla="*/ 3849942 h 3849942"/>
            </a:gdLst>
            <a:ahLst/>
            <a:cxnLst>
              <a:cxn ang="0">
                <a:pos x="connsiteX0" y="connsiteY0"/>
              </a:cxn>
              <a:cxn ang="0">
                <a:pos x="connsiteX1" y="connsiteY1"/>
              </a:cxn>
              <a:cxn ang="0">
                <a:pos x="connsiteX2" y="connsiteY2"/>
              </a:cxn>
              <a:cxn ang="0">
                <a:pos x="connsiteX3" y="connsiteY3"/>
              </a:cxn>
            </a:cxnLst>
            <a:rect l="l" t="t" r="r" b="b"/>
            <a:pathLst>
              <a:path w="3228975" h="3849942">
                <a:moveTo>
                  <a:pt x="0" y="0"/>
                </a:moveTo>
                <a:lnTo>
                  <a:pt x="3228975" y="0"/>
                </a:lnTo>
                <a:lnTo>
                  <a:pt x="3228975" y="3849942"/>
                </a:lnTo>
                <a:lnTo>
                  <a:pt x="0" y="3849942"/>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4994352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wo Images Across ">
    <p:spTree>
      <p:nvGrpSpPr>
        <p:cNvPr id="1" name=""/>
        <p:cNvGrpSpPr/>
        <p:nvPr/>
      </p:nvGrpSpPr>
      <p:grpSpPr>
        <a:xfrm>
          <a:off x="0" y="0"/>
          <a:ext cx="0" cy="0"/>
          <a:chOff x="0" y="0"/>
          <a:chExt cx="0" cy="0"/>
        </a:xfrm>
      </p:grpSpPr>
      <p:sp>
        <p:nvSpPr>
          <p:cNvPr id="7" name="Полилиния 6"/>
          <p:cNvSpPr>
            <a:spLocks noGrp="1"/>
          </p:cNvSpPr>
          <p:nvPr>
            <p:ph type="pic" sz="quarter" idx="10"/>
          </p:nvPr>
        </p:nvSpPr>
        <p:spPr>
          <a:xfrm>
            <a:off x="9079624" y="1589393"/>
            <a:ext cx="1581665" cy="1771136"/>
          </a:xfrm>
          <a:custGeom>
            <a:avLst/>
            <a:gdLst>
              <a:gd name="connsiteX0" fmla="*/ 0 w 1581665"/>
              <a:gd name="connsiteY0" fmla="*/ 0 h 1771136"/>
              <a:gd name="connsiteX1" fmla="*/ 1581665 w 1581665"/>
              <a:gd name="connsiteY1" fmla="*/ 0 h 1771136"/>
              <a:gd name="connsiteX2" fmla="*/ 1581665 w 1581665"/>
              <a:gd name="connsiteY2" fmla="*/ 1771136 h 1771136"/>
              <a:gd name="connsiteX3" fmla="*/ 0 w 1581665"/>
              <a:gd name="connsiteY3" fmla="*/ 1771136 h 1771136"/>
            </a:gdLst>
            <a:ahLst/>
            <a:cxnLst>
              <a:cxn ang="0">
                <a:pos x="connsiteX0" y="connsiteY0"/>
              </a:cxn>
              <a:cxn ang="0">
                <a:pos x="connsiteX1" y="connsiteY1"/>
              </a:cxn>
              <a:cxn ang="0">
                <a:pos x="connsiteX2" y="connsiteY2"/>
              </a:cxn>
              <a:cxn ang="0">
                <a:pos x="connsiteX3" y="connsiteY3"/>
              </a:cxn>
            </a:cxnLst>
            <a:rect l="l" t="t" r="r" b="b"/>
            <a:pathLst>
              <a:path w="1581665" h="1771136">
                <a:moveTo>
                  <a:pt x="0" y="0"/>
                </a:moveTo>
                <a:lnTo>
                  <a:pt x="1581665" y="0"/>
                </a:lnTo>
                <a:lnTo>
                  <a:pt x="1581665" y="1771136"/>
                </a:lnTo>
                <a:lnTo>
                  <a:pt x="0" y="1771136"/>
                </a:lnTo>
                <a:close/>
              </a:path>
            </a:pathLst>
          </a:custGeom>
        </p:spPr>
        <p:txBody>
          <a:bodyPr wrap="square">
            <a:noAutofit/>
          </a:bodyPr>
          <a:lstStyle/>
          <a:p>
            <a:r>
              <a:rPr lang="en-US"/>
              <a:t>Click icon to add picture</a:t>
            </a:r>
          </a:p>
        </p:txBody>
      </p:sp>
      <p:sp>
        <p:nvSpPr>
          <p:cNvPr id="10" name="Полилиния 9"/>
          <p:cNvSpPr>
            <a:spLocks noGrp="1"/>
          </p:cNvSpPr>
          <p:nvPr>
            <p:ph type="pic" sz="quarter" idx="11"/>
          </p:nvPr>
        </p:nvSpPr>
        <p:spPr>
          <a:xfrm>
            <a:off x="1530714" y="3702914"/>
            <a:ext cx="1581665" cy="1771136"/>
          </a:xfrm>
          <a:custGeom>
            <a:avLst/>
            <a:gdLst>
              <a:gd name="connsiteX0" fmla="*/ 0 w 1581665"/>
              <a:gd name="connsiteY0" fmla="*/ 0 h 1771136"/>
              <a:gd name="connsiteX1" fmla="*/ 1581665 w 1581665"/>
              <a:gd name="connsiteY1" fmla="*/ 0 h 1771136"/>
              <a:gd name="connsiteX2" fmla="*/ 1581665 w 1581665"/>
              <a:gd name="connsiteY2" fmla="*/ 1771136 h 1771136"/>
              <a:gd name="connsiteX3" fmla="*/ 0 w 1581665"/>
              <a:gd name="connsiteY3" fmla="*/ 1771136 h 1771136"/>
            </a:gdLst>
            <a:ahLst/>
            <a:cxnLst>
              <a:cxn ang="0">
                <a:pos x="connsiteX0" y="connsiteY0"/>
              </a:cxn>
              <a:cxn ang="0">
                <a:pos x="connsiteX1" y="connsiteY1"/>
              </a:cxn>
              <a:cxn ang="0">
                <a:pos x="connsiteX2" y="connsiteY2"/>
              </a:cxn>
              <a:cxn ang="0">
                <a:pos x="connsiteX3" y="connsiteY3"/>
              </a:cxn>
            </a:cxnLst>
            <a:rect l="l" t="t" r="r" b="b"/>
            <a:pathLst>
              <a:path w="1581665" h="1771136">
                <a:moveTo>
                  <a:pt x="0" y="0"/>
                </a:moveTo>
                <a:lnTo>
                  <a:pt x="1581665" y="0"/>
                </a:lnTo>
                <a:lnTo>
                  <a:pt x="1581665" y="1771136"/>
                </a:lnTo>
                <a:lnTo>
                  <a:pt x="0" y="1771136"/>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688364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1A2EF-7428-46D6-A1B8-35A501A8D0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556E7E-1798-4CD1-8F53-1EA4D7AC0B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04763-A625-459E-B163-4FC5F86FF291}"/>
              </a:ext>
            </a:extLst>
          </p:cNvPr>
          <p:cNvSpPr>
            <a:spLocks noGrp="1"/>
          </p:cNvSpPr>
          <p:nvPr>
            <p:ph type="dt" sz="half" idx="10"/>
          </p:nvPr>
        </p:nvSpPr>
        <p:spPr>
          <a:xfrm>
            <a:off x="838200" y="6356351"/>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00AA5F0-3080-477E-8E6B-B678829EEF97}"/>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5FBBD7-BECC-47B3-B637-4C39EC0A73CE}"/>
              </a:ext>
            </a:extLst>
          </p:cNvPr>
          <p:cNvSpPr>
            <a:spLocks noGrp="1"/>
          </p:cNvSpPr>
          <p:nvPr>
            <p:ph type="sldNum" sz="quarter" idx="12"/>
          </p:nvPr>
        </p:nvSpPr>
        <p:spPr/>
        <p:txBody>
          <a:bodyPr/>
          <a:lstStyle/>
          <a:p>
            <a:fld id="{0C994058-74F9-41D0-8950-D11A76FF190C}" type="slidenum">
              <a:rPr lang="en-US" smtClean="0"/>
              <a:t>‹#›</a:t>
            </a:fld>
            <a:endParaRPr lang="en-US"/>
          </a:p>
        </p:txBody>
      </p:sp>
    </p:spTree>
    <p:extLst>
      <p:ext uri="{BB962C8B-B14F-4D97-AF65-F5344CB8AC3E}">
        <p14:creationId xmlns:p14="http://schemas.microsoft.com/office/powerpoint/2010/main" val="42747765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One Image Middle and Center 7">
    <p:spTree>
      <p:nvGrpSpPr>
        <p:cNvPr id="1" name=""/>
        <p:cNvGrpSpPr/>
        <p:nvPr/>
      </p:nvGrpSpPr>
      <p:grpSpPr>
        <a:xfrm>
          <a:off x="0" y="0"/>
          <a:ext cx="0" cy="0"/>
          <a:chOff x="0" y="0"/>
          <a:chExt cx="0" cy="0"/>
        </a:xfrm>
      </p:grpSpPr>
      <p:sp>
        <p:nvSpPr>
          <p:cNvPr id="6" name="Рисунок 5"/>
          <p:cNvSpPr>
            <a:spLocks noGrp="1"/>
          </p:cNvSpPr>
          <p:nvPr>
            <p:ph type="pic" sz="quarter" idx="10"/>
          </p:nvPr>
        </p:nvSpPr>
        <p:spPr>
          <a:xfrm>
            <a:off x="1114426" y="2771480"/>
            <a:ext cx="9810750" cy="2041348"/>
          </a:xfrm>
          <a:custGeom>
            <a:avLst/>
            <a:gdLst>
              <a:gd name="connsiteX0" fmla="*/ 0 w 9810750"/>
              <a:gd name="connsiteY0" fmla="*/ 0 h 2041348"/>
              <a:gd name="connsiteX1" fmla="*/ 9810750 w 9810750"/>
              <a:gd name="connsiteY1" fmla="*/ 0 h 2041348"/>
              <a:gd name="connsiteX2" fmla="*/ 9810750 w 9810750"/>
              <a:gd name="connsiteY2" fmla="*/ 2041348 h 2041348"/>
              <a:gd name="connsiteX3" fmla="*/ 0 w 9810750"/>
              <a:gd name="connsiteY3" fmla="*/ 2041348 h 2041348"/>
            </a:gdLst>
            <a:ahLst/>
            <a:cxnLst>
              <a:cxn ang="0">
                <a:pos x="connsiteX0" y="connsiteY0"/>
              </a:cxn>
              <a:cxn ang="0">
                <a:pos x="connsiteX1" y="connsiteY1"/>
              </a:cxn>
              <a:cxn ang="0">
                <a:pos x="connsiteX2" y="connsiteY2"/>
              </a:cxn>
              <a:cxn ang="0">
                <a:pos x="connsiteX3" y="connsiteY3"/>
              </a:cxn>
            </a:cxnLst>
            <a:rect l="l" t="t" r="r" b="b"/>
            <a:pathLst>
              <a:path w="9810750" h="2041348">
                <a:moveTo>
                  <a:pt x="0" y="0"/>
                </a:moveTo>
                <a:lnTo>
                  <a:pt x="9810750" y="0"/>
                </a:lnTo>
                <a:lnTo>
                  <a:pt x="9810750" y="2041348"/>
                </a:lnTo>
                <a:lnTo>
                  <a:pt x="0" y="2041348"/>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073441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One Image Left 3">
    <p:spTree>
      <p:nvGrpSpPr>
        <p:cNvPr id="1" name=""/>
        <p:cNvGrpSpPr/>
        <p:nvPr/>
      </p:nvGrpSpPr>
      <p:grpSpPr>
        <a:xfrm>
          <a:off x="0" y="0"/>
          <a:ext cx="0" cy="0"/>
          <a:chOff x="0" y="0"/>
          <a:chExt cx="0" cy="0"/>
        </a:xfrm>
      </p:grpSpPr>
      <p:sp>
        <p:nvSpPr>
          <p:cNvPr id="6" name="Рисунок 5"/>
          <p:cNvSpPr>
            <a:spLocks noGrp="1"/>
          </p:cNvSpPr>
          <p:nvPr>
            <p:ph type="pic" sz="quarter" idx="10"/>
          </p:nvPr>
        </p:nvSpPr>
        <p:spPr>
          <a:xfrm>
            <a:off x="1434775" y="1503784"/>
            <a:ext cx="4953000" cy="3860192"/>
          </a:xfrm>
          <a:custGeom>
            <a:avLst/>
            <a:gdLst>
              <a:gd name="connsiteX0" fmla="*/ 0 w 4953000"/>
              <a:gd name="connsiteY0" fmla="*/ 0 h 3860192"/>
              <a:gd name="connsiteX1" fmla="*/ 4953000 w 4953000"/>
              <a:gd name="connsiteY1" fmla="*/ 0 h 3860192"/>
              <a:gd name="connsiteX2" fmla="*/ 4953000 w 4953000"/>
              <a:gd name="connsiteY2" fmla="*/ 3860192 h 3860192"/>
              <a:gd name="connsiteX3" fmla="*/ 0 w 4953000"/>
              <a:gd name="connsiteY3" fmla="*/ 3860192 h 3860192"/>
            </a:gdLst>
            <a:ahLst/>
            <a:cxnLst>
              <a:cxn ang="0">
                <a:pos x="connsiteX0" y="connsiteY0"/>
              </a:cxn>
              <a:cxn ang="0">
                <a:pos x="connsiteX1" y="connsiteY1"/>
              </a:cxn>
              <a:cxn ang="0">
                <a:pos x="connsiteX2" y="connsiteY2"/>
              </a:cxn>
              <a:cxn ang="0">
                <a:pos x="connsiteX3" y="connsiteY3"/>
              </a:cxn>
            </a:cxnLst>
            <a:rect l="l" t="t" r="r" b="b"/>
            <a:pathLst>
              <a:path w="4953000" h="3860192">
                <a:moveTo>
                  <a:pt x="0" y="0"/>
                </a:moveTo>
                <a:lnTo>
                  <a:pt x="4953000" y="0"/>
                </a:lnTo>
                <a:lnTo>
                  <a:pt x="4953000" y="3860192"/>
                </a:lnTo>
                <a:lnTo>
                  <a:pt x="0" y="3860192"/>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2055057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One Image Right ">
    <p:spTree>
      <p:nvGrpSpPr>
        <p:cNvPr id="1" name=""/>
        <p:cNvGrpSpPr/>
        <p:nvPr/>
      </p:nvGrpSpPr>
      <p:grpSpPr>
        <a:xfrm>
          <a:off x="0" y="0"/>
          <a:ext cx="0" cy="0"/>
          <a:chOff x="0" y="0"/>
          <a:chExt cx="0" cy="0"/>
        </a:xfrm>
      </p:grpSpPr>
      <p:sp>
        <p:nvSpPr>
          <p:cNvPr id="6" name="Полилиния 5"/>
          <p:cNvSpPr>
            <a:spLocks noGrp="1"/>
          </p:cNvSpPr>
          <p:nvPr>
            <p:ph type="pic" sz="quarter" idx="10"/>
          </p:nvPr>
        </p:nvSpPr>
        <p:spPr>
          <a:xfrm>
            <a:off x="5507379" y="1439070"/>
            <a:ext cx="5204092" cy="4154231"/>
          </a:xfrm>
          <a:custGeom>
            <a:avLst/>
            <a:gdLst>
              <a:gd name="connsiteX0" fmla="*/ 0 w 5204092"/>
              <a:gd name="connsiteY0" fmla="*/ 0 h 4154231"/>
              <a:gd name="connsiteX1" fmla="*/ 5204092 w 5204092"/>
              <a:gd name="connsiteY1" fmla="*/ 0 h 4154231"/>
              <a:gd name="connsiteX2" fmla="*/ 5204092 w 5204092"/>
              <a:gd name="connsiteY2" fmla="*/ 4154231 h 4154231"/>
              <a:gd name="connsiteX3" fmla="*/ 0 w 5204092"/>
              <a:gd name="connsiteY3" fmla="*/ 4154231 h 4154231"/>
            </a:gdLst>
            <a:ahLst/>
            <a:cxnLst>
              <a:cxn ang="0">
                <a:pos x="connsiteX0" y="connsiteY0"/>
              </a:cxn>
              <a:cxn ang="0">
                <a:pos x="connsiteX1" y="connsiteY1"/>
              </a:cxn>
              <a:cxn ang="0">
                <a:pos x="connsiteX2" y="connsiteY2"/>
              </a:cxn>
              <a:cxn ang="0">
                <a:pos x="connsiteX3" y="connsiteY3"/>
              </a:cxn>
            </a:cxnLst>
            <a:rect l="l" t="t" r="r" b="b"/>
            <a:pathLst>
              <a:path w="5204092" h="4154231">
                <a:moveTo>
                  <a:pt x="0" y="0"/>
                </a:moveTo>
                <a:lnTo>
                  <a:pt x="5204092" y="0"/>
                </a:lnTo>
                <a:lnTo>
                  <a:pt x="5204092" y="4154231"/>
                </a:lnTo>
                <a:lnTo>
                  <a:pt x="0" y="4154231"/>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4402602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One Image MIddle Top 2">
    <p:spTree>
      <p:nvGrpSpPr>
        <p:cNvPr id="1" name=""/>
        <p:cNvGrpSpPr/>
        <p:nvPr/>
      </p:nvGrpSpPr>
      <p:grpSpPr>
        <a:xfrm>
          <a:off x="0" y="0"/>
          <a:ext cx="0" cy="0"/>
          <a:chOff x="0" y="0"/>
          <a:chExt cx="0" cy="0"/>
        </a:xfrm>
      </p:grpSpPr>
      <p:sp>
        <p:nvSpPr>
          <p:cNvPr id="6" name="Рисунок 5"/>
          <p:cNvSpPr>
            <a:spLocks noGrp="1"/>
          </p:cNvSpPr>
          <p:nvPr>
            <p:ph type="pic" sz="quarter" idx="10"/>
          </p:nvPr>
        </p:nvSpPr>
        <p:spPr>
          <a:xfrm>
            <a:off x="1102323" y="1487917"/>
            <a:ext cx="9679148" cy="2419350"/>
          </a:xfrm>
          <a:custGeom>
            <a:avLst/>
            <a:gdLst>
              <a:gd name="connsiteX0" fmla="*/ 0 w 9679148"/>
              <a:gd name="connsiteY0" fmla="*/ 0 h 2419350"/>
              <a:gd name="connsiteX1" fmla="*/ 9679148 w 9679148"/>
              <a:gd name="connsiteY1" fmla="*/ 0 h 2419350"/>
              <a:gd name="connsiteX2" fmla="*/ 9679148 w 9679148"/>
              <a:gd name="connsiteY2" fmla="*/ 2419350 h 2419350"/>
              <a:gd name="connsiteX3" fmla="*/ 0 w 9679148"/>
              <a:gd name="connsiteY3" fmla="*/ 2419350 h 2419350"/>
            </a:gdLst>
            <a:ahLst/>
            <a:cxnLst>
              <a:cxn ang="0">
                <a:pos x="connsiteX0" y="connsiteY0"/>
              </a:cxn>
              <a:cxn ang="0">
                <a:pos x="connsiteX1" y="connsiteY1"/>
              </a:cxn>
              <a:cxn ang="0">
                <a:pos x="connsiteX2" y="connsiteY2"/>
              </a:cxn>
              <a:cxn ang="0">
                <a:pos x="connsiteX3" y="connsiteY3"/>
              </a:cxn>
            </a:cxnLst>
            <a:rect l="l" t="t" r="r" b="b"/>
            <a:pathLst>
              <a:path w="9679148" h="2419350">
                <a:moveTo>
                  <a:pt x="0" y="0"/>
                </a:moveTo>
                <a:lnTo>
                  <a:pt x="9679148" y="0"/>
                </a:lnTo>
                <a:lnTo>
                  <a:pt x="9679148" y="2419350"/>
                </a:lnTo>
                <a:lnTo>
                  <a:pt x="0" y="241935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0892186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662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C87F6-6EA3-4071-A0ED-372D3A488AD5}"/>
              </a:ext>
            </a:extLst>
          </p:cNvPr>
          <p:cNvSpPr>
            <a:spLocks noGrp="1"/>
          </p:cNvSpPr>
          <p:nvPr>
            <p:ph type="title"/>
          </p:nvPr>
        </p:nvSpPr>
        <p:spPr>
          <a:xfrm>
            <a:off x="831850" y="1709739"/>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1C9CFB5D-6C2A-4322-8742-5DE70F9720D2}"/>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A5D808-E124-44BA-BF20-C665D83D9848}"/>
              </a:ext>
            </a:extLst>
          </p:cNvPr>
          <p:cNvSpPr>
            <a:spLocks noGrp="1"/>
          </p:cNvSpPr>
          <p:nvPr>
            <p:ph type="dt" sz="half" idx="10"/>
          </p:nvPr>
        </p:nvSpPr>
        <p:spPr>
          <a:xfrm>
            <a:off x="838200" y="6356351"/>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8B5494D-4702-47B5-89FC-28A233DE38FC}"/>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D84E4-072D-4349-A9B7-23B334669FC0}"/>
              </a:ext>
            </a:extLst>
          </p:cNvPr>
          <p:cNvSpPr>
            <a:spLocks noGrp="1"/>
          </p:cNvSpPr>
          <p:nvPr>
            <p:ph type="sldNum" sz="quarter" idx="12"/>
          </p:nvPr>
        </p:nvSpPr>
        <p:spPr/>
        <p:txBody>
          <a:bodyPr/>
          <a:lstStyle/>
          <a:p>
            <a:fld id="{0C994058-74F9-41D0-8950-D11A76FF190C}" type="slidenum">
              <a:rPr lang="en-US" smtClean="0"/>
              <a:t>‹#›</a:t>
            </a:fld>
            <a:endParaRPr lang="en-US"/>
          </a:p>
        </p:txBody>
      </p:sp>
    </p:spTree>
    <p:extLst>
      <p:ext uri="{BB962C8B-B14F-4D97-AF65-F5344CB8AC3E}">
        <p14:creationId xmlns:p14="http://schemas.microsoft.com/office/powerpoint/2010/main" val="1658161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C449B-695C-42B3-A87E-FE097B1920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83EF9C-9838-436A-9921-DD58A893CA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B1F2CD-2234-4DD5-82BF-332DD0569E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7CC999-F1C0-4AED-B2F0-800D98A4C037}"/>
              </a:ext>
            </a:extLst>
          </p:cNvPr>
          <p:cNvSpPr>
            <a:spLocks noGrp="1"/>
          </p:cNvSpPr>
          <p:nvPr>
            <p:ph type="dt" sz="half" idx="10"/>
          </p:nvPr>
        </p:nvSpPr>
        <p:spPr>
          <a:xfrm>
            <a:off x="838200" y="6356351"/>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8190F7D-AE06-492B-9808-DDD4D5D86BB2}"/>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79D9A1-6259-41BC-B476-32314CD4B439}"/>
              </a:ext>
            </a:extLst>
          </p:cNvPr>
          <p:cNvSpPr>
            <a:spLocks noGrp="1"/>
          </p:cNvSpPr>
          <p:nvPr>
            <p:ph type="sldNum" sz="quarter" idx="12"/>
          </p:nvPr>
        </p:nvSpPr>
        <p:spPr/>
        <p:txBody>
          <a:bodyPr/>
          <a:lstStyle/>
          <a:p>
            <a:fld id="{0C994058-74F9-41D0-8950-D11A76FF190C}" type="slidenum">
              <a:rPr lang="en-US" smtClean="0"/>
              <a:t>‹#›</a:t>
            </a:fld>
            <a:endParaRPr lang="en-US"/>
          </a:p>
        </p:txBody>
      </p:sp>
    </p:spTree>
    <p:extLst>
      <p:ext uri="{BB962C8B-B14F-4D97-AF65-F5344CB8AC3E}">
        <p14:creationId xmlns:p14="http://schemas.microsoft.com/office/powerpoint/2010/main" val="6979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C9C1-42EF-40FD-BB1C-F9A8005F6500}"/>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F4CF3-C9E2-4A26-890D-10212E2995E4}"/>
              </a:ext>
            </a:extLst>
          </p:cNvPr>
          <p:cNvSpPr>
            <a:spLocks noGrp="1"/>
          </p:cNvSpPr>
          <p:nvPr>
            <p:ph type="body" idx="1"/>
          </p:nvPr>
        </p:nvSpPr>
        <p:spPr>
          <a:xfrm>
            <a:off x="839788" y="1681163"/>
            <a:ext cx="5157787"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D96B80-FFA5-4280-9236-B5B3EA69C2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17CEB1-B1A8-4EF2-AC4E-F773C8E81C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A1DC68-A7F8-4906-8A9E-D00A47C6A1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EFBF3E-47A0-4C56-A902-A9382CF83181}"/>
              </a:ext>
            </a:extLst>
          </p:cNvPr>
          <p:cNvSpPr>
            <a:spLocks noGrp="1"/>
          </p:cNvSpPr>
          <p:nvPr>
            <p:ph type="dt" sz="half" idx="10"/>
          </p:nvPr>
        </p:nvSpPr>
        <p:spPr>
          <a:xfrm>
            <a:off x="838200" y="6356351"/>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9BA7DFAE-D7CE-4493-960A-51635910B8FE}"/>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788DC10-376A-4AB9-8677-1931F573CF72}"/>
              </a:ext>
            </a:extLst>
          </p:cNvPr>
          <p:cNvSpPr>
            <a:spLocks noGrp="1"/>
          </p:cNvSpPr>
          <p:nvPr>
            <p:ph type="sldNum" sz="quarter" idx="12"/>
          </p:nvPr>
        </p:nvSpPr>
        <p:spPr/>
        <p:txBody>
          <a:bodyPr/>
          <a:lstStyle/>
          <a:p>
            <a:fld id="{0C994058-74F9-41D0-8950-D11A76FF190C}" type="slidenum">
              <a:rPr lang="en-US" smtClean="0"/>
              <a:t>‹#›</a:t>
            </a:fld>
            <a:endParaRPr lang="en-US"/>
          </a:p>
        </p:txBody>
      </p:sp>
    </p:spTree>
    <p:extLst>
      <p:ext uri="{BB962C8B-B14F-4D97-AF65-F5344CB8AC3E}">
        <p14:creationId xmlns:p14="http://schemas.microsoft.com/office/powerpoint/2010/main" val="2248380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8CEDE-7626-40B0-821E-EBA18D4EAB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8A26E1-CAAF-4FD4-BF0C-E6DCC4635ACD}"/>
              </a:ext>
            </a:extLst>
          </p:cNvPr>
          <p:cNvSpPr>
            <a:spLocks noGrp="1"/>
          </p:cNvSpPr>
          <p:nvPr>
            <p:ph type="dt" sz="half" idx="10"/>
          </p:nvPr>
        </p:nvSpPr>
        <p:spPr>
          <a:xfrm>
            <a:off x="838200" y="6356351"/>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458C986C-ADFD-4D74-8333-0F0296224B7F}"/>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3C6B19-00F0-4819-BDB0-1F786B66F27D}"/>
              </a:ext>
            </a:extLst>
          </p:cNvPr>
          <p:cNvSpPr>
            <a:spLocks noGrp="1"/>
          </p:cNvSpPr>
          <p:nvPr>
            <p:ph type="sldNum" sz="quarter" idx="12"/>
          </p:nvPr>
        </p:nvSpPr>
        <p:spPr/>
        <p:txBody>
          <a:bodyPr/>
          <a:lstStyle/>
          <a:p>
            <a:fld id="{0C994058-74F9-41D0-8950-D11A76FF190C}" type="slidenum">
              <a:rPr lang="en-US" smtClean="0"/>
              <a:t>‹#›</a:t>
            </a:fld>
            <a:endParaRPr lang="en-US"/>
          </a:p>
        </p:txBody>
      </p:sp>
    </p:spTree>
    <p:extLst>
      <p:ext uri="{BB962C8B-B14F-4D97-AF65-F5344CB8AC3E}">
        <p14:creationId xmlns:p14="http://schemas.microsoft.com/office/powerpoint/2010/main" val="1247611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D75596-66B6-4B57-ADB1-770D4443C481}"/>
              </a:ext>
            </a:extLst>
          </p:cNvPr>
          <p:cNvSpPr>
            <a:spLocks noGrp="1"/>
          </p:cNvSpPr>
          <p:nvPr>
            <p:ph type="dt" sz="half" idx="10"/>
          </p:nvPr>
        </p:nvSpPr>
        <p:spPr>
          <a:xfrm>
            <a:off x="838200" y="6356351"/>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C7F5530E-9823-4770-A470-D00206F8F260}"/>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314DA2-046C-45B2-B619-45EEC9028133}"/>
              </a:ext>
            </a:extLst>
          </p:cNvPr>
          <p:cNvSpPr>
            <a:spLocks noGrp="1"/>
          </p:cNvSpPr>
          <p:nvPr>
            <p:ph type="sldNum" sz="quarter" idx="12"/>
          </p:nvPr>
        </p:nvSpPr>
        <p:spPr/>
        <p:txBody>
          <a:bodyPr/>
          <a:lstStyle/>
          <a:p>
            <a:fld id="{0C994058-74F9-41D0-8950-D11A76FF190C}" type="slidenum">
              <a:rPr lang="en-US" smtClean="0"/>
              <a:t>‹#›</a:t>
            </a:fld>
            <a:endParaRPr lang="en-US"/>
          </a:p>
        </p:txBody>
      </p:sp>
    </p:spTree>
    <p:extLst>
      <p:ext uri="{BB962C8B-B14F-4D97-AF65-F5344CB8AC3E}">
        <p14:creationId xmlns:p14="http://schemas.microsoft.com/office/powerpoint/2010/main" val="3429181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Picture w Light Text">
    <p:spTree>
      <p:nvGrpSpPr>
        <p:cNvPr id="1" name=""/>
        <p:cNvGrpSpPr/>
        <p:nvPr/>
      </p:nvGrpSpPr>
      <p:grpSpPr>
        <a:xfrm>
          <a:off x="0" y="0"/>
          <a:ext cx="0" cy="0"/>
          <a:chOff x="0" y="0"/>
          <a:chExt cx="0" cy="0"/>
        </a:xfrm>
      </p:grpSpPr>
      <p:pic>
        <p:nvPicPr>
          <p:cNvPr id="19" name="Image" descr="Image"/>
          <p:cNvPicPr>
            <a:picLocks noChangeAspect="1"/>
          </p:cNvPicPr>
          <p:nvPr/>
        </p:nvPicPr>
        <p:blipFill>
          <a:blip r:embed="rId2"/>
          <a:stretch>
            <a:fillRect/>
          </a:stretch>
        </p:blipFill>
        <p:spPr>
          <a:xfrm>
            <a:off x="343555" y="5926316"/>
            <a:ext cx="4552570" cy="609340"/>
          </a:xfrm>
          <a:prstGeom prst="rect">
            <a:avLst/>
          </a:prstGeom>
          <a:ln w="12700">
            <a:miter lim="400000"/>
          </a:ln>
        </p:spPr>
      </p:pic>
      <p:sp>
        <p:nvSpPr>
          <p:cNvPr id="22" name="Title Text"/>
          <p:cNvSpPr txBox="1">
            <a:spLocks noGrp="1"/>
          </p:cNvSpPr>
          <p:nvPr>
            <p:ph type="title"/>
          </p:nvPr>
        </p:nvSpPr>
        <p:spPr>
          <a:prstGeom prst="rect">
            <a:avLst/>
          </a:prstGeom>
        </p:spPr>
        <p:txBody>
          <a:bodyPr/>
          <a:lstStyle>
            <a:lvl1pPr>
              <a:lnSpc>
                <a:spcPct val="100000"/>
              </a:lnSpc>
              <a:defRPr sz="3200" b="1">
                <a:latin typeface="Proxima Soft"/>
                <a:ea typeface="Proxima Soft"/>
                <a:cs typeface="Proxima Soft"/>
                <a:sym typeface="Proxima Soft"/>
              </a:defRPr>
            </a:lvl1pPr>
          </a:lstStyle>
          <a:p>
            <a:r>
              <a:t>Title Text</a:t>
            </a:r>
          </a:p>
        </p:txBody>
      </p:sp>
      <p:sp>
        <p:nvSpPr>
          <p:cNvPr id="24" name="Body Level One…"/>
          <p:cNvSpPr txBox="1">
            <a:spLocks noGrp="1"/>
          </p:cNvSpPr>
          <p:nvPr>
            <p:ph type="body" idx="1"/>
          </p:nvPr>
        </p:nvSpPr>
        <p:spPr>
          <a:xfrm>
            <a:off x="7367543" y="1745183"/>
            <a:ext cx="4550480" cy="4181134"/>
          </a:xfrm>
          <a:prstGeom prst="rect">
            <a:avLst/>
          </a:prstGeom>
        </p:spPr>
        <p:txBody>
          <a:bodyPr>
            <a:normAutofit/>
          </a:bodyPr>
          <a:lstStyle>
            <a:lvl1pPr>
              <a:lnSpc>
                <a:spcPct val="120000"/>
              </a:lnSpc>
              <a:spcBef>
                <a:spcPts val="700"/>
              </a:spcBef>
              <a:buFontTx/>
              <a:defRPr sz="1900">
                <a:latin typeface="Proxima Soft"/>
                <a:ea typeface="Proxima Soft"/>
                <a:cs typeface="Proxima Soft"/>
                <a:sym typeface="Proxima Soft"/>
              </a:defRPr>
            </a:lvl1pPr>
            <a:lvl2pPr marL="457200" indent="0">
              <a:lnSpc>
                <a:spcPct val="120000"/>
              </a:lnSpc>
              <a:spcBef>
                <a:spcPts val="700"/>
              </a:spcBef>
              <a:buFontTx/>
              <a:defRPr sz="1900">
                <a:latin typeface="Proxima Soft"/>
                <a:ea typeface="Proxima Soft"/>
                <a:cs typeface="Proxima Soft"/>
                <a:sym typeface="Proxima Soft"/>
              </a:defRPr>
            </a:lvl2pPr>
            <a:lvl3pPr marL="914400" indent="0">
              <a:lnSpc>
                <a:spcPct val="120000"/>
              </a:lnSpc>
              <a:spcBef>
                <a:spcPts val="700"/>
              </a:spcBef>
              <a:buFontTx/>
              <a:defRPr sz="1900">
                <a:latin typeface="Proxima Soft"/>
                <a:ea typeface="Proxima Soft"/>
                <a:cs typeface="Proxima Soft"/>
                <a:sym typeface="Proxima Soft"/>
              </a:defRPr>
            </a:lvl3pPr>
            <a:lvl4pPr marL="1371600" indent="0">
              <a:lnSpc>
                <a:spcPct val="120000"/>
              </a:lnSpc>
              <a:spcBef>
                <a:spcPts val="700"/>
              </a:spcBef>
              <a:buFontTx/>
              <a:defRPr sz="1900">
                <a:latin typeface="Proxima Soft"/>
                <a:ea typeface="Proxima Soft"/>
                <a:cs typeface="Proxima Soft"/>
                <a:sym typeface="Proxima Soft"/>
              </a:defRPr>
            </a:lvl4pPr>
            <a:lvl5pPr marL="1828800" indent="0">
              <a:lnSpc>
                <a:spcPct val="120000"/>
              </a:lnSpc>
              <a:spcBef>
                <a:spcPts val="700"/>
              </a:spcBef>
              <a:buFontTx/>
              <a:defRPr sz="1900">
                <a:latin typeface="Proxima Soft"/>
                <a:ea typeface="Proxima Soft"/>
                <a:cs typeface="Proxima Soft"/>
                <a:sym typeface="Proxima Soft"/>
              </a:defRPr>
            </a:lvl5pPr>
          </a:lstStyle>
          <a:p>
            <a:r>
              <a:t>Body Level One</a:t>
            </a:r>
          </a:p>
          <a:p>
            <a:pPr lvl="1"/>
            <a:r>
              <a:t>Body Level Two</a:t>
            </a:r>
          </a:p>
          <a:p>
            <a:pPr lvl="2"/>
            <a:r>
              <a:t>Body Level Three</a:t>
            </a:r>
          </a:p>
          <a:p>
            <a:pPr lvl="3"/>
            <a:r>
              <a:t>Body Level Four</a:t>
            </a:r>
          </a:p>
          <a:p>
            <a:pPr lvl="4"/>
            <a:r>
              <a:t>Body Level Five</a:t>
            </a:r>
          </a:p>
        </p:txBody>
      </p:sp>
      <p:sp>
        <p:nvSpPr>
          <p:cNvPr id="21" name="Image"/>
          <p:cNvSpPr>
            <a:spLocks noGrp="1"/>
          </p:cNvSpPr>
          <p:nvPr>
            <p:ph type="pic" sz="half" idx="21"/>
          </p:nvPr>
        </p:nvSpPr>
        <p:spPr>
          <a:xfrm>
            <a:off x="993284" y="1745183"/>
            <a:ext cx="6219174" cy="4181134"/>
          </a:xfrm>
          <a:prstGeom prst="rect">
            <a:avLst/>
          </a:prstGeom>
        </p:spPr>
        <p:txBody>
          <a:bodyPr lIns="91439" rIns="91439">
            <a:noAutofit/>
          </a:bodyPr>
          <a:lstStyle/>
          <a:p>
            <a:endParaRPr/>
          </a:p>
        </p:txBody>
      </p:sp>
    </p:spTree>
    <p:extLst>
      <p:ext uri="{BB962C8B-B14F-4D97-AF65-F5344CB8AC3E}">
        <p14:creationId xmlns:p14="http://schemas.microsoft.com/office/powerpoint/2010/main" val="2952047444"/>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92A16-C130-4450-ADC1-5E3A127DFC58}"/>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350168C1-8DC8-4F9B-A1F2-F0D4F52F5812}"/>
              </a:ext>
            </a:extLst>
          </p:cNvPr>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895086-B716-4B89-810C-9C5DEF9444FA}"/>
              </a:ext>
            </a:extLst>
          </p:cNvPr>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26A7D3-3C69-4BC3-895B-A4F8A76E2C3C}"/>
              </a:ext>
            </a:extLst>
          </p:cNvPr>
          <p:cNvSpPr>
            <a:spLocks noGrp="1"/>
          </p:cNvSpPr>
          <p:nvPr>
            <p:ph type="dt" sz="half" idx="10"/>
          </p:nvPr>
        </p:nvSpPr>
        <p:spPr>
          <a:xfrm>
            <a:off x="838200" y="6356351"/>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E057E070-EC8D-4A59-91A4-874C883EB74D}"/>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BAABCAA-BE5A-4CF9-AC52-F85F82AD8E83}"/>
              </a:ext>
            </a:extLst>
          </p:cNvPr>
          <p:cNvSpPr>
            <a:spLocks noGrp="1"/>
          </p:cNvSpPr>
          <p:nvPr>
            <p:ph type="sldNum" sz="quarter" idx="12"/>
          </p:nvPr>
        </p:nvSpPr>
        <p:spPr/>
        <p:txBody>
          <a:bodyPr/>
          <a:lstStyle/>
          <a:p>
            <a:fld id="{0C994058-74F9-41D0-8950-D11A76FF190C}" type="slidenum">
              <a:rPr lang="en-US" smtClean="0"/>
              <a:t>‹#›</a:t>
            </a:fld>
            <a:endParaRPr lang="en-US"/>
          </a:p>
        </p:txBody>
      </p:sp>
    </p:spTree>
    <p:extLst>
      <p:ext uri="{BB962C8B-B14F-4D97-AF65-F5344CB8AC3E}">
        <p14:creationId xmlns:p14="http://schemas.microsoft.com/office/powerpoint/2010/main" val="1499483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3A3D5-16B9-472B-A74A-A43432C5D582}"/>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0729F3F9-97DC-44DC-BD7F-FF3C18019B40}"/>
              </a:ext>
            </a:extLst>
          </p:cNvPr>
          <p:cNvSpPr>
            <a:spLocks noGrp="1"/>
          </p:cNvSpPr>
          <p:nvPr>
            <p:ph type="pic" idx="1"/>
          </p:nvPr>
        </p:nvSpPr>
        <p:spPr>
          <a:xfrm>
            <a:off x="5183188" y="987426"/>
            <a:ext cx="6172200" cy="4873625"/>
          </a:xfrm>
        </p:spPr>
        <p:txBody>
          <a:bodyPr/>
          <a:lstStyle>
            <a:lvl1pPr marL="0" indent="0">
              <a:buNone/>
              <a:defRPr sz="3199"/>
            </a:lvl1pPr>
            <a:lvl2pPr marL="457086" indent="0">
              <a:buNone/>
              <a:defRPr sz="2800"/>
            </a:lvl2pPr>
            <a:lvl3pPr marL="914172" indent="0">
              <a:buNone/>
              <a:defRPr sz="2400"/>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endParaRPr lang="en-US"/>
          </a:p>
        </p:txBody>
      </p:sp>
      <p:sp>
        <p:nvSpPr>
          <p:cNvPr id="4" name="Text Placeholder 3">
            <a:extLst>
              <a:ext uri="{FF2B5EF4-FFF2-40B4-BE49-F238E27FC236}">
                <a16:creationId xmlns:a16="http://schemas.microsoft.com/office/drawing/2014/main" id="{5D84C0F0-636F-411C-A377-6D62237B6B59}"/>
              </a:ext>
            </a:extLst>
          </p:cNvPr>
          <p:cNvSpPr>
            <a:spLocks noGrp="1"/>
          </p:cNvSpPr>
          <p:nvPr>
            <p:ph type="body" sz="half" idx="2"/>
          </p:nvPr>
        </p:nvSpPr>
        <p:spPr>
          <a:xfrm>
            <a:off x="839789" y="2057400"/>
            <a:ext cx="3932237" cy="3811588"/>
          </a:xfrm>
        </p:spPr>
        <p:txBody>
          <a:bodyPr/>
          <a:lstStyle>
            <a:lvl1pPr marL="0" indent="0">
              <a:buNone/>
              <a:defRPr sz="1600"/>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D1CD4E-5D92-496B-8AD6-B01F31DE0A44}"/>
              </a:ext>
            </a:extLst>
          </p:cNvPr>
          <p:cNvSpPr>
            <a:spLocks noGrp="1"/>
          </p:cNvSpPr>
          <p:nvPr>
            <p:ph type="dt" sz="half" idx="10"/>
          </p:nvPr>
        </p:nvSpPr>
        <p:spPr>
          <a:xfrm>
            <a:off x="838200" y="6356351"/>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035EEEBA-2E10-4502-B491-04088570BB1A}"/>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82BE6C-2937-4A55-9F05-68387CE321A9}"/>
              </a:ext>
            </a:extLst>
          </p:cNvPr>
          <p:cNvSpPr>
            <a:spLocks noGrp="1"/>
          </p:cNvSpPr>
          <p:nvPr>
            <p:ph type="sldNum" sz="quarter" idx="12"/>
          </p:nvPr>
        </p:nvSpPr>
        <p:spPr/>
        <p:txBody>
          <a:bodyPr/>
          <a:lstStyle/>
          <a:p>
            <a:fld id="{0C994058-74F9-41D0-8950-D11A76FF190C}" type="slidenum">
              <a:rPr lang="en-US" smtClean="0"/>
              <a:t>‹#›</a:t>
            </a:fld>
            <a:endParaRPr lang="en-US"/>
          </a:p>
        </p:txBody>
      </p:sp>
    </p:spTree>
    <p:extLst>
      <p:ext uri="{BB962C8B-B14F-4D97-AF65-F5344CB8AC3E}">
        <p14:creationId xmlns:p14="http://schemas.microsoft.com/office/powerpoint/2010/main" val="3736002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7A5FB-814F-4B95-9022-037D52A749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FC1001-12F8-45DC-98FC-C3FBDA1937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166C97-E05A-4494-BB15-D950D5160390}"/>
              </a:ext>
            </a:extLst>
          </p:cNvPr>
          <p:cNvSpPr>
            <a:spLocks noGrp="1"/>
          </p:cNvSpPr>
          <p:nvPr>
            <p:ph type="dt" sz="half" idx="10"/>
          </p:nvPr>
        </p:nvSpPr>
        <p:spPr>
          <a:xfrm>
            <a:off x="838200" y="6356351"/>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D5FB8DD-B389-45C5-85F8-D7AEEF224F79}"/>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ED36A6-463D-46F4-9CCD-B3F87B17B0AC}"/>
              </a:ext>
            </a:extLst>
          </p:cNvPr>
          <p:cNvSpPr>
            <a:spLocks noGrp="1"/>
          </p:cNvSpPr>
          <p:nvPr>
            <p:ph type="sldNum" sz="quarter" idx="12"/>
          </p:nvPr>
        </p:nvSpPr>
        <p:spPr/>
        <p:txBody>
          <a:bodyPr/>
          <a:lstStyle/>
          <a:p>
            <a:fld id="{0C994058-74F9-41D0-8950-D11A76FF190C}" type="slidenum">
              <a:rPr lang="en-US" smtClean="0"/>
              <a:t>‹#›</a:t>
            </a:fld>
            <a:endParaRPr lang="en-US"/>
          </a:p>
        </p:txBody>
      </p:sp>
    </p:spTree>
    <p:extLst>
      <p:ext uri="{BB962C8B-B14F-4D97-AF65-F5344CB8AC3E}">
        <p14:creationId xmlns:p14="http://schemas.microsoft.com/office/powerpoint/2010/main" val="2155762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0CFD38-F240-4C56-863A-35563CEBDC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1BBA6D-B0C0-4730-9A9E-0CAF48E084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A3CCE-92B5-4434-AB11-F63FF2E94275}"/>
              </a:ext>
            </a:extLst>
          </p:cNvPr>
          <p:cNvSpPr>
            <a:spLocks noGrp="1"/>
          </p:cNvSpPr>
          <p:nvPr>
            <p:ph type="dt" sz="half" idx="10"/>
          </p:nvPr>
        </p:nvSpPr>
        <p:spPr>
          <a:xfrm>
            <a:off x="838200" y="6356351"/>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631B65F-69C5-428D-9361-99970F02037C}"/>
              </a:ext>
            </a:extLst>
          </p:cNvPr>
          <p:cNvSpPr>
            <a:spLocks noGrp="1"/>
          </p:cNvSpPr>
          <p:nvPr>
            <p:ph type="ftr" sz="quarter" idx="11"/>
          </p:nvPr>
        </p:nvSpPr>
        <p:spPr>
          <a:xfrm>
            <a:off x="4038601"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CEB896-9A51-406E-9F51-6313ACCD7ABE}"/>
              </a:ext>
            </a:extLst>
          </p:cNvPr>
          <p:cNvSpPr>
            <a:spLocks noGrp="1"/>
          </p:cNvSpPr>
          <p:nvPr>
            <p:ph type="sldNum" sz="quarter" idx="12"/>
          </p:nvPr>
        </p:nvSpPr>
        <p:spPr/>
        <p:txBody>
          <a:bodyPr/>
          <a:lstStyle/>
          <a:p>
            <a:fld id="{0C994058-74F9-41D0-8950-D11A76FF190C}" type="slidenum">
              <a:rPr lang="en-US" smtClean="0"/>
              <a:t>‹#›</a:t>
            </a:fld>
            <a:endParaRPr lang="en-US"/>
          </a:p>
        </p:txBody>
      </p:sp>
    </p:spTree>
    <p:extLst>
      <p:ext uri="{BB962C8B-B14F-4D97-AF65-F5344CB8AC3E}">
        <p14:creationId xmlns:p14="http://schemas.microsoft.com/office/powerpoint/2010/main" val="3666361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21" name="Image"/>
          <p:cNvSpPr>
            <a:spLocks noGrp="1"/>
          </p:cNvSpPr>
          <p:nvPr>
            <p:ph type="pic" sz="half" idx="21"/>
          </p:nvPr>
        </p:nvSpPr>
        <p:spPr>
          <a:xfrm>
            <a:off x="7548314" y="383344"/>
            <a:ext cx="4281715" cy="4281714"/>
          </a:xfrm>
          <a:prstGeom prst="rect">
            <a:avLst/>
          </a:prstGeom>
        </p:spPr>
        <p:txBody>
          <a:bodyPr lIns="91439" rIns="91439">
            <a:noAutofit/>
          </a:bodyPr>
          <a:lstStyle/>
          <a:p>
            <a:endParaRPr/>
          </a:p>
        </p:txBody>
      </p:sp>
      <p:sp>
        <p:nvSpPr>
          <p:cNvPr id="22" name="Title Text"/>
          <p:cNvSpPr txBox="1">
            <a:spLocks noGrp="1"/>
          </p:cNvSpPr>
          <p:nvPr>
            <p:ph type="title"/>
          </p:nvPr>
        </p:nvSpPr>
        <p:spPr>
          <a:prstGeom prst="rect">
            <a:avLst/>
          </a:prstGeom>
        </p:spPr>
        <p:txBody>
          <a:bodyPr/>
          <a:lstStyle>
            <a:lvl1pPr>
              <a:lnSpc>
                <a:spcPct val="100000"/>
              </a:lnSpc>
              <a:defRPr sz="3199" b="1">
                <a:latin typeface="Proxima Soft"/>
                <a:ea typeface="Proxima Soft"/>
                <a:cs typeface="Proxima Soft"/>
                <a:sym typeface="Proxima Soft"/>
              </a:defRPr>
            </a:lvl1pPr>
          </a:lstStyle>
          <a:p>
            <a:r>
              <a:t>Title Text</a:t>
            </a:r>
          </a:p>
        </p:txBody>
      </p:sp>
      <p:sp>
        <p:nvSpPr>
          <p:cNvPr id="23" name="Slide Number"/>
          <p:cNvSpPr txBox="1">
            <a:spLocks noGrp="1"/>
          </p:cNvSpPr>
          <p:nvPr>
            <p:ph type="sldNum" sz="quarter" idx="2"/>
          </p:nvPr>
        </p:nvSpPr>
        <p:spPr>
          <a:xfrm>
            <a:off x="11528919" y="6335247"/>
            <a:ext cx="230633" cy="243841"/>
          </a:xfrm>
          <a:prstGeom prst="rect">
            <a:avLst/>
          </a:prstGeom>
        </p:spPr>
        <p:txBody>
          <a:bodyPr/>
          <a:lstStyle>
            <a:lvl1pPr>
              <a:defRPr sz="1000">
                <a:solidFill>
                  <a:srgbClr val="000000"/>
                </a:solidFill>
                <a:latin typeface="Proxima Soft Semibold"/>
                <a:ea typeface="Proxima Soft Semibold"/>
                <a:cs typeface="Proxima Soft Semibold"/>
                <a:sym typeface="Proxima Soft Semibold"/>
              </a:defRPr>
            </a:lvl1pPr>
          </a:lstStyle>
          <a:p>
            <a:fld id="{86CB4B4D-7CA3-9044-876B-883B54F8677D}" type="slidenum">
              <a:t>‹#›</a:t>
            </a:fld>
            <a:endParaRPr/>
          </a:p>
        </p:txBody>
      </p:sp>
      <p:sp>
        <p:nvSpPr>
          <p:cNvPr id="24" name="Body Level One…"/>
          <p:cNvSpPr txBox="1">
            <a:spLocks noGrp="1"/>
          </p:cNvSpPr>
          <p:nvPr>
            <p:ph type="body" idx="1"/>
          </p:nvPr>
        </p:nvSpPr>
        <p:spPr>
          <a:xfrm>
            <a:off x="838201" y="2809329"/>
            <a:ext cx="10515600" cy="3367634"/>
          </a:xfrm>
          <a:prstGeom prst="rect">
            <a:avLst/>
          </a:prstGeom>
        </p:spPr>
        <p:txBody>
          <a:bodyPr/>
          <a:lstStyle>
            <a:lvl1pPr>
              <a:lnSpc>
                <a:spcPct val="120000"/>
              </a:lnSpc>
              <a:spcBef>
                <a:spcPts val="700"/>
              </a:spcBef>
              <a:buFontTx/>
              <a:defRPr sz="1600">
                <a:latin typeface="Proxima Soft"/>
                <a:ea typeface="Proxima Soft"/>
                <a:cs typeface="Proxima Soft"/>
                <a:sym typeface="Proxima Soft"/>
              </a:defRPr>
            </a:lvl1pPr>
            <a:lvl2pPr marL="457086" indent="0">
              <a:lnSpc>
                <a:spcPct val="120000"/>
              </a:lnSpc>
              <a:spcBef>
                <a:spcPts val="700"/>
              </a:spcBef>
              <a:buFontTx/>
              <a:defRPr sz="1600">
                <a:latin typeface="Proxima Soft"/>
                <a:ea typeface="Proxima Soft"/>
                <a:cs typeface="Proxima Soft"/>
                <a:sym typeface="Proxima Soft"/>
              </a:defRPr>
            </a:lvl2pPr>
            <a:lvl3pPr marL="914172" indent="0">
              <a:lnSpc>
                <a:spcPct val="120000"/>
              </a:lnSpc>
              <a:spcBef>
                <a:spcPts val="700"/>
              </a:spcBef>
              <a:buFontTx/>
              <a:defRPr sz="1600">
                <a:latin typeface="Proxima Soft"/>
                <a:ea typeface="Proxima Soft"/>
                <a:cs typeface="Proxima Soft"/>
                <a:sym typeface="Proxima Soft"/>
              </a:defRPr>
            </a:lvl3pPr>
            <a:lvl4pPr marL="1371257" indent="0">
              <a:lnSpc>
                <a:spcPct val="120000"/>
              </a:lnSpc>
              <a:spcBef>
                <a:spcPts val="700"/>
              </a:spcBef>
              <a:buFontTx/>
              <a:defRPr sz="1600">
                <a:latin typeface="Proxima Soft"/>
                <a:ea typeface="Proxima Soft"/>
                <a:cs typeface="Proxima Soft"/>
                <a:sym typeface="Proxima Soft"/>
              </a:defRPr>
            </a:lvl4pPr>
            <a:lvl5pPr marL="1828343" indent="0">
              <a:lnSpc>
                <a:spcPct val="120000"/>
              </a:lnSpc>
              <a:spcBef>
                <a:spcPts val="700"/>
              </a:spcBef>
              <a:buFontTx/>
              <a:defRPr sz="1600">
                <a:latin typeface="Proxima Soft"/>
                <a:ea typeface="Proxima Soft"/>
                <a:cs typeface="Proxima Soft"/>
                <a:sym typeface="Proxima Soft"/>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8459295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290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8305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145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250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32759" y="1383358"/>
            <a:ext cx="9521041" cy="1066544"/>
          </a:xfrm>
          <a:prstGeom prst="rect">
            <a:avLst/>
          </a:prstGeo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p>
            <a:pPr defTabSz="1218987">
              <a:defRPr/>
            </a:pPr>
            <a:endParaRPr lang="en-US" sz="2400">
              <a:solidFill>
                <a:prstClr val="black"/>
              </a:solidFill>
            </a:endParaRPr>
          </a:p>
        </p:txBody>
      </p:sp>
      <p:sp>
        <p:nvSpPr>
          <p:cNvPr id="5" name="Footer Placeholder 4"/>
          <p:cNvSpPr>
            <a:spLocks noGrp="1"/>
          </p:cNvSpPr>
          <p:nvPr>
            <p:ph type="ftr" sz="quarter" idx="11"/>
          </p:nvPr>
        </p:nvSpPr>
        <p:spPr/>
        <p:txBody>
          <a:bodyPr/>
          <a:lstStyle/>
          <a:p>
            <a:pPr defTabSz="1218987">
              <a:defRPr/>
            </a:pPr>
            <a:endParaRPr lang="en-US" sz="2400">
              <a:solidFill>
                <a:prstClr val="black"/>
              </a:solidFill>
            </a:endParaRPr>
          </a:p>
        </p:txBody>
      </p:sp>
      <p:sp>
        <p:nvSpPr>
          <p:cNvPr id="6" name="Slide Number Placeholder 5"/>
          <p:cNvSpPr>
            <a:spLocks noGrp="1"/>
          </p:cNvSpPr>
          <p:nvPr>
            <p:ph type="sldNum" sz="quarter" idx="12"/>
          </p:nvPr>
        </p:nvSpPr>
        <p:spPr/>
        <p:txBody>
          <a:bodyPr/>
          <a:lstStyle/>
          <a:p>
            <a:pPr defTabSz="1218987">
              <a:defRPr/>
            </a:pPr>
            <a:fld id="{0DA2CBBD-40C8-459E-BBC5-A5538E476ABE}" type="slidenum">
              <a:rPr lang="en-US" sz="2400" smtClean="0">
                <a:solidFill>
                  <a:prstClr val="black"/>
                </a:solidFill>
              </a:rPr>
              <a:pPr defTabSz="1218987">
                <a:defRPr/>
              </a:pPr>
              <a:t>‹#›</a:t>
            </a:fld>
            <a:endParaRPr lang="en-US" sz="2400">
              <a:solidFill>
                <a:prstClr val="black"/>
              </a:solidFill>
            </a:endParaRPr>
          </a:p>
        </p:txBody>
      </p:sp>
      <p:sp>
        <p:nvSpPr>
          <p:cNvPr id="10" name="Content Placeholder 9"/>
          <p:cNvSpPr>
            <a:spLocks noGrp="1"/>
          </p:cNvSpPr>
          <p:nvPr>
            <p:ph sz="quarter" idx="13"/>
          </p:nvPr>
        </p:nvSpPr>
        <p:spPr>
          <a:xfrm>
            <a:off x="1831976" y="2449902"/>
            <a:ext cx="9521825" cy="3700732"/>
          </a:xfrm>
        </p:spPr>
        <p:txBody>
          <a:bodyPr/>
          <a:lstStyle>
            <a:lvl1pPr marL="344385" indent="-344385">
              <a:defRPr/>
            </a:lvl1pPr>
            <a:lvl2pPr marL="801447" indent="-344385">
              <a:defRPr/>
            </a:lvl2pPr>
            <a:lvl3pPr marL="1198203" indent="-28407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558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ultiple Pictures">
    <p:spTree>
      <p:nvGrpSpPr>
        <p:cNvPr id="1" name=""/>
        <p:cNvGrpSpPr/>
        <p:nvPr/>
      </p:nvGrpSpPr>
      <p:grpSpPr>
        <a:xfrm>
          <a:off x="0" y="0"/>
          <a:ext cx="0" cy="0"/>
          <a:chOff x="0" y="0"/>
          <a:chExt cx="0" cy="0"/>
        </a:xfrm>
      </p:grpSpPr>
      <p:pic>
        <p:nvPicPr>
          <p:cNvPr id="19" name="Image" descr="Image"/>
          <p:cNvPicPr>
            <a:picLocks noChangeAspect="1"/>
          </p:cNvPicPr>
          <p:nvPr/>
        </p:nvPicPr>
        <p:blipFill>
          <a:blip r:embed="rId2"/>
          <a:stretch>
            <a:fillRect/>
          </a:stretch>
        </p:blipFill>
        <p:spPr>
          <a:xfrm>
            <a:off x="343555" y="5926316"/>
            <a:ext cx="4552570" cy="609340"/>
          </a:xfrm>
          <a:prstGeom prst="rect">
            <a:avLst/>
          </a:prstGeom>
          <a:ln w="12700">
            <a:miter lim="400000"/>
          </a:ln>
        </p:spPr>
      </p:pic>
      <p:sp>
        <p:nvSpPr>
          <p:cNvPr id="22" name="Title Text"/>
          <p:cNvSpPr txBox="1">
            <a:spLocks noGrp="1"/>
          </p:cNvSpPr>
          <p:nvPr>
            <p:ph type="title"/>
          </p:nvPr>
        </p:nvSpPr>
        <p:spPr>
          <a:prstGeom prst="rect">
            <a:avLst/>
          </a:prstGeom>
        </p:spPr>
        <p:txBody>
          <a:bodyPr/>
          <a:lstStyle>
            <a:lvl1pPr>
              <a:lnSpc>
                <a:spcPct val="100000"/>
              </a:lnSpc>
              <a:defRPr sz="3200" b="1">
                <a:latin typeface="Proxima Soft"/>
                <a:ea typeface="Proxima Soft"/>
                <a:cs typeface="Proxima Soft"/>
                <a:sym typeface="Proxima Soft"/>
              </a:defRPr>
            </a:lvl1pPr>
          </a:lstStyle>
          <a:p>
            <a:r>
              <a:t>Title Text</a:t>
            </a:r>
          </a:p>
        </p:txBody>
      </p:sp>
      <p:sp>
        <p:nvSpPr>
          <p:cNvPr id="21" name="Image"/>
          <p:cNvSpPr>
            <a:spLocks noGrp="1"/>
          </p:cNvSpPr>
          <p:nvPr>
            <p:ph type="pic" sz="half" idx="21"/>
          </p:nvPr>
        </p:nvSpPr>
        <p:spPr>
          <a:xfrm>
            <a:off x="1414524" y="1745183"/>
            <a:ext cx="4550480" cy="4181133"/>
          </a:xfrm>
          <a:prstGeom prst="rect">
            <a:avLst/>
          </a:prstGeom>
        </p:spPr>
        <p:txBody>
          <a:bodyPr lIns="91439" rIns="91439">
            <a:noAutofit/>
          </a:bodyPr>
          <a:lstStyle/>
          <a:p>
            <a:endParaRPr/>
          </a:p>
        </p:txBody>
      </p:sp>
      <p:sp>
        <p:nvSpPr>
          <p:cNvPr id="6" name="Image">
            <a:extLst>
              <a:ext uri="{FF2B5EF4-FFF2-40B4-BE49-F238E27FC236}">
                <a16:creationId xmlns:a16="http://schemas.microsoft.com/office/drawing/2014/main" id="{CEA4D4EE-FDE2-47E7-86D7-4E2C26E04DE3}"/>
              </a:ext>
            </a:extLst>
          </p:cNvPr>
          <p:cNvSpPr>
            <a:spLocks noGrp="1"/>
          </p:cNvSpPr>
          <p:nvPr>
            <p:ph type="pic" sz="half" idx="22"/>
          </p:nvPr>
        </p:nvSpPr>
        <p:spPr>
          <a:xfrm>
            <a:off x="6370836" y="1745183"/>
            <a:ext cx="4550480" cy="4181133"/>
          </a:xfrm>
          <a:prstGeom prst="rect">
            <a:avLst/>
          </a:prstGeom>
        </p:spPr>
        <p:txBody>
          <a:bodyPr lIns="91439" rIns="91439">
            <a:noAutofit/>
          </a:bodyPr>
          <a:lstStyle/>
          <a:p>
            <a:endParaRPr/>
          </a:p>
        </p:txBody>
      </p:sp>
    </p:spTree>
    <p:extLst>
      <p:ext uri="{BB962C8B-B14F-4D97-AF65-F5344CB8AC3E}">
        <p14:creationId xmlns:p14="http://schemas.microsoft.com/office/powerpoint/2010/main" val="1546969571"/>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32759" y="1383358"/>
            <a:ext cx="9521041" cy="1066544"/>
          </a:xfrm>
          <a:prstGeom prst="rect">
            <a:avLst/>
          </a:prstGeom>
        </p:spPr>
        <p:txBody>
          <a:bodyPr/>
          <a:lstStyle>
            <a:lvl1pPr>
              <a:defRPr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p>
            <a:pPr defTabSz="1218987"/>
            <a:fld id="{E735DEB3-F672-0149-BD5C-CD1E50235B08}" type="datetime1">
              <a:rPr lang="en-CA" sz="2400" smtClean="0">
                <a:solidFill>
                  <a:prstClr val="black"/>
                </a:solidFill>
              </a:rPr>
              <a:pPr defTabSz="1218987"/>
              <a:t>2024-01-11</a:t>
            </a:fld>
            <a:endParaRPr lang="en-US" sz="2400">
              <a:solidFill>
                <a:prstClr val="black"/>
              </a:solidFill>
            </a:endParaRPr>
          </a:p>
        </p:txBody>
      </p:sp>
      <p:sp>
        <p:nvSpPr>
          <p:cNvPr id="5" name="Footer Placeholder 4"/>
          <p:cNvSpPr>
            <a:spLocks noGrp="1"/>
          </p:cNvSpPr>
          <p:nvPr>
            <p:ph type="ftr" sz="quarter" idx="11"/>
          </p:nvPr>
        </p:nvSpPr>
        <p:spPr/>
        <p:txBody>
          <a:bodyPr/>
          <a:lstStyle/>
          <a:p>
            <a:pPr defTabSz="1218987"/>
            <a:endParaRPr lang="en-US" sz="2400">
              <a:solidFill>
                <a:prstClr val="black"/>
              </a:solidFill>
            </a:endParaRPr>
          </a:p>
        </p:txBody>
      </p:sp>
      <p:sp>
        <p:nvSpPr>
          <p:cNvPr id="6" name="Slide Number Placeholder 5"/>
          <p:cNvSpPr>
            <a:spLocks noGrp="1"/>
          </p:cNvSpPr>
          <p:nvPr>
            <p:ph type="sldNum" sz="quarter" idx="12"/>
          </p:nvPr>
        </p:nvSpPr>
        <p:spPr/>
        <p:txBody>
          <a:bodyPr/>
          <a:lstStyle/>
          <a:p>
            <a:pPr defTabSz="1218987"/>
            <a:fld id="{BCA00117-8613-4583-B7C8-5919512F7D23}" type="slidenum">
              <a:rPr lang="en-US" sz="2400" smtClean="0">
                <a:solidFill>
                  <a:prstClr val="black"/>
                </a:solidFill>
              </a:rPr>
              <a:pPr defTabSz="1218987"/>
              <a:t>‹#›</a:t>
            </a:fld>
            <a:endParaRPr lang="en-US" sz="2400">
              <a:solidFill>
                <a:prstClr val="black"/>
              </a:solidFill>
            </a:endParaRPr>
          </a:p>
        </p:txBody>
      </p:sp>
      <p:sp>
        <p:nvSpPr>
          <p:cNvPr id="10" name="Content Placeholder 9"/>
          <p:cNvSpPr>
            <a:spLocks noGrp="1"/>
          </p:cNvSpPr>
          <p:nvPr>
            <p:ph sz="quarter" idx="13"/>
          </p:nvPr>
        </p:nvSpPr>
        <p:spPr>
          <a:xfrm>
            <a:off x="1831976" y="2449902"/>
            <a:ext cx="9521825" cy="3700732"/>
          </a:xfrm>
        </p:spPr>
        <p:txBody>
          <a:bodyPr/>
          <a:lstStyle>
            <a:lvl1pPr marL="344385" indent="-344385">
              <a:defRPr baseline="0"/>
            </a:lvl1pPr>
            <a:lvl2pPr marL="801447" indent="-344385">
              <a:defRPr/>
            </a:lvl2pPr>
            <a:lvl3pPr marL="1198203" indent="-28407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13243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367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WOT">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9" name="Rectangle 8"/>
          <p:cNvSpPr/>
          <p:nvPr userDrawn="1"/>
        </p:nvSpPr>
        <p:spPr>
          <a:xfrm rot="10800000">
            <a:off x="-2" y="131524"/>
            <a:ext cx="12192002" cy="6858000"/>
          </a:xfrm>
          <a:prstGeom prst="rect">
            <a:avLst/>
          </a:prstGeom>
          <a:gradFill>
            <a:gsLst>
              <a:gs pos="43000">
                <a:schemeClr val="bg1">
                  <a:alpha val="0"/>
                </a:schemeClr>
              </a:gs>
              <a:gs pos="100000">
                <a:srgbClr val="FF000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6"/>
          </p:nvPr>
        </p:nvSpPr>
        <p:spPr>
          <a:xfrm>
            <a:off x="861558" y="2738944"/>
            <a:ext cx="4894262" cy="327596"/>
          </a:xfrm>
          <a:prstGeom prst="rect">
            <a:avLst/>
          </a:prstGeom>
        </p:spPr>
        <p:txBody>
          <a:bodyPr/>
          <a:lstStyle>
            <a:lvl1pPr marL="0" indent="0" algn="l">
              <a:buNone/>
              <a:defRPr sz="2000" b="1" cap="all" spc="0" baseline="0">
                <a:solidFill>
                  <a:srgbClr val="5C5D65"/>
                </a:solidFill>
                <a:latin typeface="+mj-lt"/>
              </a:defRPr>
            </a:lvl1pPr>
            <a:lvl4pPr marL="1371600" indent="0">
              <a:buNone/>
              <a:defRPr/>
            </a:lvl4pPr>
          </a:lstStyle>
          <a:p>
            <a:pPr lvl="0"/>
            <a:r>
              <a:rPr lang="en-US"/>
              <a:t>Click to edit Master text styles</a:t>
            </a:r>
          </a:p>
        </p:txBody>
      </p:sp>
      <p:sp>
        <p:nvSpPr>
          <p:cNvPr id="18" name="Text Placeholder 17"/>
          <p:cNvSpPr>
            <a:spLocks noGrp="1"/>
          </p:cNvSpPr>
          <p:nvPr>
            <p:ph type="body" sz="quarter" idx="17"/>
          </p:nvPr>
        </p:nvSpPr>
        <p:spPr>
          <a:xfrm>
            <a:off x="861557" y="3084470"/>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Click to edit Master text styles</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17" y="654139"/>
            <a:ext cx="2597707" cy="771333"/>
          </a:xfrm>
          <a:prstGeom prst="rect">
            <a:avLst/>
          </a:prstGeom>
        </p:spPr>
      </p:pic>
      <p:sp>
        <p:nvSpPr>
          <p:cNvPr id="14" name="Text Placeholder 2"/>
          <p:cNvSpPr>
            <a:spLocks noGrp="1"/>
          </p:cNvSpPr>
          <p:nvPr>
            <p:ph type="body" idx="1"/>
          </p:nvPr>
        </p:nvSpPr>
        <p:spPr>
          <a:xfrm>
            <a:off x="4086864" y="998985"/>
            <a:ext cx="7266936" cy="595619"/>
          </a:xfrm>
          <a:prstGeom prst="rect">
            <a:avLst/>
          </a:prstGeom>
        </p:spPr>
        <p:txBody>
          <a:bodyPr>
            <a:normAutofit/>
          </a:bodyPr>
          <a:lstStyle>
            <a:lvl1pPr marL="0" indent="0" algn="r">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4" name="Text Placeholder 14"/>
          <p:cNvSpPr>
            <a:spLocks noGrp="1"/>
          </p:cNvSpPr>
          <p:nvPr>
            <p:ph type="body" sz="quarter" idx="30"/>
          </p:nvPr>
        </p:nvSpPr>
        <p:spPr>
          <a:xfrm>
            <a:off x="6221638" y="2738944"/>
            <a:ext cx="4894262" cy="327596"/>
          </a:xfrm>
          <a:prstGeom prst="rect">
            <a:avLst/>
          </a:prstGeom>
        </p:spPr>
        <p:txBody>
          <a:bodyPr/>
          <a:lstStyle>
            <a:lvl1pPr marL="0" indent="0" algn="l">
              <a:buNone/>
              <a:defRPr sz="2000" b="1" cap="all" spc="0" baseline="0">
                <a:solidFill>
                  <a:srgbClr val="5C5D65"/>
                </a:solidFill>
                <a:latin typeface="+mj-lt"/>
              </a:defRPr>
            </a:lvl1pPr>
            <a:lvl4pPr marL="1371600" indent="0">
              <a:buNone/>
              <a:defRPr/>
            </a:lvl4pPr>
          </a:lstStyle>
          <a:p>
            <a:pPr lvl="0"/>
            <a:r>
              <a:rPr lang="en-US"/>
              <a:t>Click to edit Master text styles</a:t>
            </a:r>
          </a:p>
        </p:txBody>
      </p:sp>
      <p:sp>
        <p:nvSpPr>
          <p:cNvPr id="65" name="Text Placeholder 17"/>
          <p:cNvSpPr>
            <a:spLocks noGrp="1"/>
          </p:cNvSpPr>
          <p:nvPr>
            <p:ph type="body" sz="quarter" idx="31"/>
          </p:nvPr>
        </p:nvSpPr>
        <p:spPr>
          <a:xfrm>
            <a:off x="6221637" y="3084470"/>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Click to edit Master text styles</a:t>
            </a:r>
          </a:p>
        </p:txBody>
      </p:sp>
      <p:sp>
        <p:nvSpPr>
          <p:cNvPr id="67" name="Text Placeholder 14"/>
          <p:cNvSpPr>
            <a:spLocks noGrp="1"/>
          </p:cNvSpPr>
          <p:nvPr>
            <p:ph type="body" sz="quarter" idx="32"/>
          </p:nvPr>
        </p:nvSpPr>
        <p:spPr>
          <a:xfrm>
            <a:off x="6221638" y="4729417"/>
            <a:ext cx="4894262" cy="327596"/>
          </a:xfrm>
          <a:prstGeom prst="rect">
            <a:avLst/>
          </a:prstGeom>
        </p:spPr>
        <p:txBody>
          <a:bodyPr/>
          <a:lstStyle>
            <a:lvl1pPr marL="0" indent="0" algn="l">
              <a:buNone/>
              <a:defRPr sz="2000" b="1" cap="all" spc="0" baseline="0">
                <a:solidFill>
                  <a:srgbClr val="5C5D65"/>
                </a:solidFill>
                <a:latin typeface="+mj-lt"/>
              </a:defRPr>
            </a:lvl1pPr>
            <a:lvl4pPr marL="1371600" indent="0">
              <a:buNone/>
              <a:defRPr/>
            </a:lvl4pPr>
          </a:lstStyle>
          <a:p>
            <a:pPr lvl="0"/>
            <a:r>
              <a:rPr lang="en-US"/>
              <a:t>Click to edit Master text styles</a:t>
            </a:r>
          </a:p>
        </p:txBody>
      </p:sp>
      <p:sp>
        <p:nvSpPr>
          <p:cNvPr id="68" name="Text Placeholder 17"/>
          <p:cNvSpPr>
            <a:spLocks noGrp="1"/>
          </p:cNvSpPr>
          <p:nvPr>
            <p:ph type="body" sz="quarter" idx="33"/>
          </p:nvPr>
        </p:nvSpPr>
        <p:spPr>
          <a:xfrm>
            <a:off x="6221637" y="5074943"/>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Click to edit Master text styles</a:t>
            </a:r>
          </a:p>
        </p:txBody>
      </p:sp>
      <p:sp>
        <p:nvSpPr>
          <p:cNvPr id="70" name="Text Placeholder 14"/>
          <p:cNvSpPr>
            <a:spLocks noGrp="1"/>
          </p:cNvSpPr>
          <p:nvPr>
            <p:ph type="body" sz="quarter" idx="34"/>
          </p:nvPr>
        </p:nvSpPr>
        <p:spPr>
          <a:xfrm>
            <a:off x="861558" y="4729417"/>
            <a:ext cx="4894262" cy="327596"/>
          </a:xfrm>
          <a:prstGeom prst="rect">
            <a:avLst/>
          </a:prstGeom>
        </p:spPr>
        <p:txBody>
          <a:bodyPr/>
          <a:lstStyle>
            <a:lvl1pPr marL="0" indent="0" algn="l">
              <a:buNone/>
              <a:defRPr sz="2000" b="1" cap="all" spc="0" baseline="0">
                <a:solidFill>
                  <a:srgbClr val="5C5D65"/>
                </a:solidFill>
                <a:latin typeface="+mj-lt"/>
              </a:defRPr>
            </a:lvl1pPr>
            <a:lvl4pPr marL="1371600" indent="0">
              <a:buNone/>
              <a:defRPr/>
            </a:lvl4pPr>
          </a:lstStyle>
          <a:p>
            <a:pPr lvl="0"/>
            <a:r>
              <a:rPr lang="en-US"/>
              <a:t>Click to edit Master text styles</a:t>
            </a:r>
          </a:p>
        </p:txBody>
      </p:sp>
      <p:sp>
        <p:nvSpPr>
          <p:cNvPr id="71" name="Text Placeholder 17"/>
          <p:cNvSpPr>
            <a:spLocks noGrp="1"/>
          </p:cNvSpPr>
          <p:nvPr>
            <p:ph type="body" sz="quarter" idx="35"/>
          </p:nvPr>
        </p:nvSpPr>
        <p:spPr>
          <a:xfrm>
            <a:off x="861557" y="5074943"/>
            <a:ext cx="4894263" cy="1047291"/>
          </a:xfrm>
          <a:prstGeom prst="rect">
            <a:avLst/>
          </a:prstGeom>
        </p:spPr>
        <p:txBody>
          <a:bodyPr>
            <a:normAutofit/>
          </a:bodyPr>
          <a:lstStyle>
            <a:lvl1pPr marL="0" indent="0" algn="l">
              <a:lnSpc>
                <a:spcPct val="120000"/>
              </a:lnSpc>
              <a:buNone/>
              <a:defRPr sz="1800" spc="0" baseline="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34721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Graph on grey">
    <p:bg>
      <p:bgPr>
        <a:blipFill>
          <a:blip r:embed="rId2"/>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07832" y="617888"/>
            <a:ext cx="2622084" cy="187814"/>
          </a:xfrm>
          <a:prstGeom prst="rect">
            <a:avLst/>
          </a:prstGeom>
        </p:spPr>
      </p:pic>
      <p:sp>
        <p:nvSpPr>
          <p:cNvPr id="8" name="Text Placeholder 2"/>
          <p:cNvSpPr>
            <a:spLocks noGrp="1"/>
          </p:cNvSpPr>
          <p:nvPr>
            <p:ph type="body" idx="1"/>
          </p:nvPr>
        </p:nvSpPr>
        <p:spPr>
          <a:xfrm>
            <a:off x="8907832" y="2975274"/>
            <a:ext cx="2622083" cy="3406275"/>
          </a:xfrm>
          <a:prstGeom prst="rect">
            <a:avLst/>
          </a:prstGeom>
        </p:spPr>
        <p:txBody>
          <a:bodyPr>
            <a:normAutofit/>
          </a:bodyPr>
          <a:lstStyle>
            <a:lvl1pPr marL="0" indent="0" algn="l">
              <a:lnSpc>
                <a:spcPct val="120000"/>
              </a:lnSpc>
              <a:buNone/>
              <a:defRPr sz="1400"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571" y="322689"/>
            <a:ext cx="1614443" cy="479374"/>
          </a:xfrm>
          <a:prstGeom prst="rect">
            <a:avLst/>
          </a:prstGeom>
        </p:spPr>
      </p:pic>
      <p:sp>
        <p:nvSpPr>
          <p:cNvPr id="3" name="Chart Placeholder 2"/>
          <p:cNvSpPr>
            <a:spLocks noGrp="1"/>
          </p:cNvSpPr>
          <p:nvPr>
            <p:ph type="chart" sz="quarter" idx="10"/>
          </p:nvPr>
        </p:nvSpPr>
        <p:spPr>
          <a:xfrm>
            <a:off x="1303371" y="1112427"/>
            <a:ext cx="7224611" cy="5365375"/>
          </a:xfrm>
        </p:spPr>
        <p:txBody>
          <a:bodyPr/>
          <a:lstStyle>
            <a:lvl1pPr>
              <a:defRPr>
                <a:solidFill>
                  <a:schemeClr val="bg1"/>
                </a:solidFill>
              </a:defRPr>
            </a:lvl1pPr>
          </a:lstStyle>
          <a:p>
            <a:r>
              <a:rPr lang="en-US"/>
              <a:t>Click icon to add chart</a:t>
            </a:r>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Tree>
    <p:extLst>
      <p:ext uri="{BB962C8B-B14F-4D97-AF65-F5344CB8AC3E}">
        <p14:creationId xmlns:p14="http://schemas.microsoft.com/office/powerpoint/2010/main" val="28153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3"/>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C7612914-7F08-4B3C-86C1-3FF4B8B13496}"/>
              </a:ext>
            </a:extLst>
          </p:cNvPr>
          <p:cNvGrpSpPr/>
          <p:nvPr userDrawn="1"/>
        </p:nvGrpSpPr>
        <p:grpSpPr>
          <a:xfrm>
            <a:off x="9530" y="-8935"/>
            <a:ext cx="12182472" cy="6866936"/>
            <a:chOff x="9526" y="328613"/>
            <a:chExt cx="10671175" cy="6016625"/>
          </a:xfrm>
          <a:solidFill>
            <a:schemeClr val="accent3">
              <a:lumMod val="75000"/>
              <a:alpha val="20000"/>
            </a:schemeClr>
          </a:solidFill>
        </p:grpSpPr>
        <p:sp>
          <p:nvSpPr>
            <p:cNvPr id="20" name="Freeform 5">
              <a:extLst>
                <a:ext uri="{FF2B5EF4-FFF2-40B4-BE49-F238E27FC236}">
                  <a16:creationId xmlns:a16="http://schemas.microsoft.com/office/drawing/2014/main" id="{24B13766-0D74-44BD-8CB4-05101DA227C7}"/>
                </a:ext>
              </a:extLst>
            </p:cNvPr>
            <p:cNvSpPr>
              <a:spLocks/>
            </p:cNvSpPr>
            <p:nvPr/>
          </p:nvSpPr>
          <p:spPr bwMode="auto">
            <a:xfrm>
              <a:off x="10150476" y="328613"/>
              <a:ext cx="530225" cy="498475"/>
            </a:xfrm>
            <a:custGeom>
              <a:avLst/>
              <a:gdLst>
                <a:gd name="T0" fmla="*/ 146 w 334"/>
                <a:gd name="T1" fmla="*/ 0 h 314"/>
                <a:gd name="T2" fmla="*/ 0 w 334"/>
                <a:gd name="T3" fmla="*/ 0 h 314"/>
                <a:gd name="T4" fmla="*/ 334 w 334"/>
                <a:gd name="T5" fmla="*/ 314 h 314"/>
                <a:gd name="T6" fmla="*/ 334 w 334"/>
                <a:gd name="T7" fmla="*/ 176 h 314"/>
                <a:gd name="T8" fmla="*/ 146 w 334"/>
                <a:gd name="T9" fmla="*/ 0 h 314"/>
              </a:gdLst>
              <a:ahLst/>
              <a:cxnLst>
                <a:cxn ang="0">
                  <a:pos x="T0" y="T1"/>
                </a:cxn>
                <a:cxn ang="0">
                  <a:pos x="T2" y="T3"/>
                </a:cxn>
                <a:cxn ang="0">
                  <a:pos x="T4" y="T5"/>
                </a:cxn>
                <a:cxn ang="0">
                  <a:pos x="T6" y="T7"/>
                </a:cxn>
                <a:cxn ang="0">
                  <a:pos x="T8" y="T9"/>
                </a:cxn>
              </a:cxnLst>
              <a:rect l="0" t="0" r="r" b="b"/>
              <a:pathLst>
                <a:path w="334" h="314">
                  <a:moveTo>
                    <a:pt x="146" y="0"/>
                  </a:moveTo>
                  <a:lnTo>
                    <a:pt x="0" y="0"/>
                  </a:lnTo>
                  <a:lnTo>
                    <a:pt x="334" y="314"/>
                  </a:lnTo>
                  <a:lnTo>
                    <a:pt x="334" y="176"/>
                  </a:lnTo>
                  <a:lnTo>
                    <a:pt x="14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1" name="Freeform 6">
              <a:extLst>
                <a:ext uri="{FF2B5EF4-FFF2-40B4-BE49-F238E27FC236}">
                  <a16:creationId xmlns:a16="http://schemas.microsoft.com/office/drawing/2014/main" id="{688FCA32-DB67-40CF-9B32-C7DC8FD0D966}"/>
                </a:ext>
              </a:extLst>
            </p:cNvPr>
            <p:cNvSpPr>
              <a:spLocks/>
            </p:cNvSpPr>
            <p:nvPr/>
          </p:nvSpPr>
          <p:spPr bwMode="auto">
            <a:xfrm>
              <a:off x="8831263" y="328613"/>
              <a:ext cx="1849438" cy="1739900"/>
            </a:xfrm>
            <a:custGeom>
              <a:avLst/>
              <a:gdLst>
                <a:gd name="T0" fmla="*/ 0 w 1165"/>
                <a:gd name="T1" fmla="*/ 0 h 1096"/>
                <a:gd name="T2" fmla="*/ 1165 w 1165"/>
                <a:gd name="T3" fmla="*/ 1096 h 1096"/>
                <a:gd name="T4" fmla="*/ 1165 w 1165"/>
                <a:gd name="T5" fmla="*/ 958 h 1096"/>
                <a:gd name="T6" fmla="*/ 146 w 1165"/>
                <a:gd name="T7" fmla="*/ 0 h 1096"/>
                <a:gd name="T8" fmla="*/ 0 w 1165"/>
                <a:gd name="T9" fmla="*/ 0 h 1096"/>
              </a:gdLst>
              <a:ahLst/>
              <a:cxnLst>
                <a:cxn ang="0">
                  <a:pos x="T0" y="T1"/>
                </a:cxn>
                <a:cxn ang="0">
                  <a:pos x="T2" y="T3"/>
                </a:cxn>
                <a:cxn ang="0">
                  <a:pos x="T4" y="T5"/>
                </a:cxn>
                <a:cxn ang="0">
                  <a:pos x="T6" y="T7"/>
                </a:cxn>
                <a:cxn ang="0">
                  <a:pos x="T8" y="T9"/>
                </a:cxn>
              </a:cxnLst>
              <a:rect l="0" t="0" r="r" b="b"/>
              <a:pathLst>
                <a:path w="1165" h="1096">
                  <a:moveTo>
                    <a:pt x="0" y="0"/>
                  </a:moveTo>
                  <a:lnTo>
                    <a:pt x="1165" y="1096"/>
                  </a:lnTo>
                  <a:lnTo>
                    <a:pt x="1165" y="958"/>
                  </a:lnTo>
                  <a:lnTo>
                    <a:pt x="146"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2" name="Freeform 7">
              <a:extLst>
                <a:ext uri="{FF2B5EF4-FFF2-40B4-BE49-F238E27FC236}">
                  <a16:creationId xmlns:a16="http://schemas.microsoft.com/office/drawing/2014/main" id="{88183712-A5CD-4131-9F05-849206502C41}"/>
                </a:ext>
              </a:extLst>
            </p:cNvPr>
            <p:cNvSpPr>
              <a:spLocks/>
            </p:cNvSpPr>
            <p:nvPr/>
          </p:nvSpPr>
          <p:spPr bwMode="auto">
            <a:xfrm>
              <a:off x="7512051" y="328613"/>
              <a:ext cx="3168650" cy="2981325"/>
            </a:xfrm>
            <a:custGeom>
              <a:avLst/>
              <a:gdLst>
                <a:gd name="T0" fmla="*/ 0 w 1996"/>
                <a:gd name="T1" fmla="*/ 0 h 1878"/>
                <a:gd name="T2" fmla="*/ 1996 w 1996"/>
                <a:gd name="T3" fmla="*/ 1878 h 1878"/>
                <a:gd name="T4" fmla="*/ 1996 w 1996"/>
                <a:gd name="T5" fmla="*/ 1740 h 1878"/>
                <a:gd name="T6" fmla="*/ 146 w 1996"/>
                <a:gd name="T7" fmla="*/ 0 h 1878"/>
                <a:gd name="T8" fmla="*/ 0 w 1996"/>
                <a:gd name="T9" fmla="*/ 0 h 1878"/>
              </a:gdLst>
              <a:ahLst/>
              <a:cxnLst>
                <a:cxn ang="0">
                  <a:pos x="T0" y="T1"/>
                </a:cxn>
                <a:cxn ang="0">
                  <a:pos x="T2" y="T3"/>
                </a:cxn>
                <a:cxn ang="0">
                  <a:pos x="T4" y="T5"/>
                </a:cxn>
                <a:cxn ang="0">
                  <a:pos x="T6" y="T7"/>
                </a:cxn>
                <a:cxn ang="0">
                  <a:pos x="T8" y="T9"/>
                </a:cxn>
              </a:cxnLst>
              <a:rect l="0" t="0" r="r" b="b"/>
              <a:pathLst>
                <a:path w="1996" h="1878">
                  <a:moveTo>
                    <a:pt x="0" y="0"/>
                  </a:moveTo>
                  <a:lnTo>
                    <a:pt x="1996" y="1878"/>
                  </a:lnTo>
                  <a:lnTo>
                    <a:pt x="1996" y="1740"/>
                  </a:lnTo>
                  <a:lnTo>
                    <a:pt x="146"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3" name="Freeform 8">
              <a:extLst>
                <a:ext uri="{FF2B5EF4-FFF2-40B4-BE49-F238E27FC236}">
                  <a16:creationId xmlns:a16="http://schemas.microsoft.com/office/drawing/2014/main" id="{06BED2FF-6281-4252-AAEA-92DD6D0EFD07}"/>
                </a:ext>
              </a:extLst>
            </p:cNvPr>
            <p:cNvSpPr>
              <a:spLocks/>
            </p:cNvSpPr>
            <p:nvPr/>
          </p:nvSpPr>
          <p:spPr bwMode="auto">
            <a:xfrm>
              <a:off x="6192838" y="328613"/>
              <a:ext cx="4487863" cy="4222750"/>
            </a:xfrm>
            <a:custGeom>
              <a:avLst/>
              <a:gdLst>
                <a:gd name="T0" fmla="*/ 0 w 2827"/>
                <a:gd name="T1" fmla="*/ 0 h 2660"/>
                <a:gd name="T2" fmla="*/ 2827 w 2827"/>
                <a:gd name="T3" fmla="*/ 2660 h 2660"/>
                <a:gd name="T4" fmla="*/ 2827 w 2827"/>
                <a:gd name="T5" fmla="*/ 2522 h 2660"/>
                <a:gd name="T6" fmla="*/ 145 w 2827"/>
                <a:gd name="T7" fmla="*/ 0 h 2660"/>
                <a:gd name="T8" fmla="*/ 0 w 2827"/>
                <a:gd name="T9" fmla="*/ 0 h 2660"/>
              </a:gdLst>
              <a:ahLst/>
              <a:cxnLst>
                <a:cxn ang="0">
                  <a:pos x="T0" y="T1"/>
                </a:cxn>
                <a:cxn ang="0">
                  <a:pos x="T2" y="T3"/>
                </a:cxn>
                <a:cxn ang="0">
                  <a:pos x="T4" y="T5"/>
                </a:cxn>
                <a:cxn ang="0">
                  <a:pos x="T6" y="T7"/>
                </a:cxn>
                <a:cxn ang="0">
                  <a:pos x="T8" y="T9"/>
                </a:cxn>
              </a:cxnLst>
              <a:rect l="0" t="0" r="r" b="b"/>
              <a:pathLst>
                <a:path w="2827" h="2660">
                  <a:moveTo>
                    <a:pt x="0" y="0"/>
                  </a:moveTo>
                  <a:lnTo>
                    <a:pt x="2827" y="2660"/>
                  </a:lnTo>
                  <a:lnTo>
                    <a:pt x="2827" y="2522"/>
                  </a:lnTo>
                  <a:lnTo>
                    <a:pt x="145"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4" name="Freeform 9">
              <a:extLst>
                <a:ext uri="{FF2B5EF4-FFF2-40B4-BE49-F238E27FC236}">
                  <a16:creationId xmlns:a16="http://schemas.microsoft.com/office/drawing/2014/main" id="{302A5345-E82F-4CC9-BE37-A69682538900}"/>
                </a:ext>
              </a:extLst>
            </p:cNvPr>
            <p:cNvSpPr>
              <a:spLocks/>
            </p:cNvSpPr>
            <p:nvPr/>
          </p:nvSpPr>
          <p:spPr bwMode="auto">
            <a:xfrm>
              <a:off x="4872038" y="328613"/>
              <a:ext cx="5808663" cy="5464175"/>
            </a:xfrm>
            <a:custGeom>
              <a:avLst/>
              <a:gdLst>
                <a:gd name="T0" fmla="*/ 0 w 3659"/>
                <a:gd name="T1" fmla="*/ 0 h 3442"/>
                <a:gd name="T2" fmla="*/ 3659 w 3659"/>
                <a:gd name="T3" fmla="*/ 3442 h 3442"/>
                <a:gd name="T4" fmla="*/ 3659 w 3659"/>
                <a:gd name="T5" fmla="*/ 3304 h 3442"/>
                <a:gd name="T6" fmla="*/ 146 w 3659"/>
                <a:gd name="T7" fmla="*/ 0 h 3442"/>
                <a:gd name="T8" fmla="*/ 0 w 3659"/>
                <a:gd name="T9" fmla="*/ 0 h 3442"/>
              </a:gdLst>
              <a:ahLst/>
              <a:cxnLst>
                <a:cxn ang="0">
                  <a:pos x="T0" y="T1"/>
                </a:cxn>
                <a:cxn ang="0">
                  <a:pos x="T2" y="T3"/>
                </a:cxn>
                <a:cxn ang="0">
                  <a:pos x="T4" y="T5"/>
                </a:cxn>
                <a:cxn ang="0">
                  <a:pos x="T6" y="T7"/>
                </a:cxn>
                <a:cxn ang="0">
                  <a:pos x="T8" y="T9"/>
                </a:cxn>
              </a:cxnLst>
              <a:rect l="0" t="0" r="r" b="b"/>
              <a:pathLst>
                <a:path w="3659" h="3442">
                  <a:moveTo>
                    <a:pt x="0" y="0"/>
                  </a:moveTo>
                  <a:lnTo>
                    <a:pt x="3659" y="3442"/>
                  </a:lnTo>
                  <a:lnTo>
                    <a:pt x="3659" y="3304"/>
                  </a:lnTo>
                  <a:lnTo>
                    <a:pt x="146"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5" name="Freeform 10">
              <a:extLst>
                <a:ext uri="{FF2B5EF4-FFF2-40B4-BE49-F238E27FC236}">
                  <a16:creationId xmlns:a16="http://schemas.microsoft.com/office/drawing/2014/main" id="{F7C103CC-7F05-4273-A307-8B34ACE1BBA2}"/>
                </a:ext>
              </a:extLst>
            </p:cNvPr>
            <p:cNvSpPr>
              <a:spLocks/>
            </p:cNvSpPr>
            <p:nvPr/>
          </p:nvSpPr>
          <p:spPr bwMode="auto">
            <a:xfrm>
              <a:off x="3552826" y="328613"/>
              <a:ext cx="6629400" cy="6016625"/>
            </a:xfrm>
            <a:custGeom>
              <a:avLst/>
              <a:gdLst>
                <a:gd name="T0" fmla="*/ 0 w 4176"/>
                <a:gd name="T1" fmla="*/ 0 h 3790"/>
                <a:gd name="T2" fmla="*/ 4028 w 4176"/>
                <a:gd name="T3" fmla="*/ 3790 h 3790"/>
                <a:gd name="T4" fmla="*/ 4176 w 4176"/>
                <a:gd name="T5" fmla="*/ 3790 h 3790"/>
                <a:gd name="T6" fmla="*/ 146 w 4176"/>
                <a:gd name="T7" fmla="*/ 0 h 3790"/>
                <a:gd name="T8" fmla="*/ 0 w 4176"/>
                <a:gd name="T9" fmla="*/ 0 h 3790"/>
              </a:gdLst>
              <a:ahLst/>
              <a:cxnLst>
                <a:cxn ang="0">
                  <a:pos x="T0" y="T1"/>
                </a:cxn>
                <a:cxn ang="0">
                  <a:pos x="T2" y="T3"/>
                </a:cxn>
                <a:cxn ang="0">
                  <a:pos x="T4" y="T5"/>
                </a:cxn>
                <a:cxn ang="0">
                  <a:pos x="T6" y="T7"/>
                </a:cxn>
                <a:cxn ang="0">
                  <a:pos x="T8" y="T9"/>
                </a:cxn>
              </a:cxnLst>
              <a:rect l="0" t="0" r="r" b="b"/>
              <a:pathLst>
                <a:path w="4176" h="3790">
                  <a:moveTo>
                    <a:pt x="0" y="0"/>
                  </a:moveTo>
                  <a:lnTo>
                    <a:pt x="4028" y="3790"/>
                  </a:lnTo>
                  <a:lnTo>
                    <a:pt x="4176" y="3790"/>
                  </a:lnTo>
                  <a:lnTo>
                    <a:pt x="146"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6" name="Freeform 11">
              <a:extLst>
                <a:ext uri="{FF2B5EF4-FFF2-40B4-BE49-F238E27FC236}">
                  <a16:creationId xmlns:a16="http://schemas.microsoft.com/office/drawing/2014/main" id="{E925EBA9-E9D9-44D3-8D7E-31D5357588A9}"/>
                </a:ext>
              </a:extLst>
            </p:cNvPr>
            <p:cNvSpPr>
              <a:spLocks/>
            </p:cNvSpPr>
            <p:nvPr/>
          </p:nvSpPr>
          <p:spPr bwMode="auto">
            <a:xfrm>
              <a:off x="2233613" y="328613"/>
              <a:ext cx="6629400" cy="6016625"/>
            </a:xfrm>
            <a:custGeom>
              <a:avLst/>
              <a:gdLst>
                <a:gd name="T0" fmla="*/ 0 w 4176"/>
                <a:gd name="T1" fmla="*/ 0 h 3790"/>
                <a:gd name="T2" fmla="*/ 4028 w 4176"/>
                <a:gd name="T3" fmla="*/ 3790 h 3790"/>
                <a:gd name="T4" fmla="*/ 4176 w 4176"/>
                <a:gd name="T5" fmla="*/ 3790 h 3790"/>
                <a:gd name="T6" fmla="*/ 146 w 4176"/>
                <a:gd name="T7" fmla="*/ 0 h 3790"/>
                <a:gd name="T8" fmla="*/ 0 w 4176"/>
                <a:gd name="T9" fmla="*/ 0 h 3790"/>
              </a:gdLst>
              <a:ahLst/>
              <a:cxnLst>
                <a:cxn ang="0">
                  <a:pos x="T0" y="T1"/>
                </a:cxn>
                <a:cxn ang="0">
                  <a:pos x="T2" y="T3"/>
                </a:cxn>
                <a:cxn ang="0">
                  <a:pos x="T4" y="T5"/>
                </a:cxn>
                <a:cxn ang="0">
                  <a:pos x="T6" y="T7"/>
                </a:cxn>
                <a:cxn ang="0">
                  <a:pos x="T8" y="T9"/>
                </a:cxn>
              </a:cxnLst>
              <a:rect l="0" t="0" r="r" b="b"/>
              <a:pathLst>
                <a:path w="4176" h="3790">
                  <a:moveTo>
                    <a:pt x="0" y="0"/>
                  </a:moveTo>
                  <a:lnTo>
                    <a:pt x="4028" y="3790"/>
                  </a:lnTo>
                  <a:lnTo>
                    <a:pt x="4176" y="3790"/>
                  </a:lnTo>
                  <a:lnTo>
                    <a:pt x="146"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7" name="Freeform 12">
              <a:extLst>
                <a:ext uri="{FF2B5EF4-FFF2-40B4-BE49-F238E27FC236}">
                  <a16:creationId xmlns:a16="http://schemas.microsoft.com/office/drawing/2014/main" id="{970D079F-E95B-4B3D-9D19-9EA0A62CDA32}"/>
                </a:ext>
              </a:extLst>
            </p:cNvPr>
            <p:cNvSpPr>
              <a:spLocks/>
            </p:cNvSpPr>
            <p:nvPr/>
          </p:nvSpPr>
          <p:spPr bwMode="auto">
            <a:xfrm>
              <a:off x="914401" y="328613"/>
              <a:ext cx="6629400" cy="6016625"/>
            </a:xfrm>
            <a:custGeom>
              <a:avLst/>
              <a:gdLst>
                <a:gd name="T0" fmla="*/ 0 w 4176"/>
                <a:gd name="T1" fmla="*/ 0 h 3790"/>
                <a:gd name="T2" fmla="*/ 4028 w 4176"/>
                <a:gd name="T3" fmla="*/ 3790 h 3790"/>
                <a:gd name="T4" fmla="*/ 4176 w 4176"/>
                <a:gd name="T5" fmla="*/ 3790 h 3790"/>
                <a:gd name="T6" fmla="*/ 145 w 4176"/>
                <a:gd name="T7" fmla="*/ 0 h 3790"/>
                <a:gd name="T8" fmla="*/ 0 w 4176"/>
                <a:gd name="T9" fmla="*/ 0 h 3790"/>
              </a:gdLst>
              <a:ahLst/>
              <a:cxnLst>
                <a:cxn ang="0">
                  <a:pos x="T0" y="T1"/>
                </a:cxn>
                <a:cxn ang="0">
                  <a:pos x="T2" y="T3"/>
                </a:cxn>
                <a:cxn ang="0">
                  <a:pos x="T4" y="T5"/>
                </a:cxn>
                <a:cxn ang="0">
                  <a:pos x="T6" y="T7"/>
                </a:cxn>
                <a:cxn ang="0">
                  <a:pos x="T8" y="T9"/>
                </a:cxn>
              </a:cxnLst>
              <a:rect l="0" t="0" r="r" b="b"/>
              <a:pathLst>
                <a:path w="4176" h="3790">
                  <a:moveTo>
                    <a:pt x="0" y="0"/>
                  </a:moveTo>
                  <a:lnTo>
                    <a:pt x="4028" y="3790"/>
                  </a:lnTo>
                  <a:lnTo>
                    <a:pt x="4176" y="3790"/>
                  </a:lnTo>
                  <a:lnTo>
                    <a:pt x="145"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8" name="Freeform 13">
              <a:extLst>
                <a:ext uri="{FF2B5EF4-FFF2-40B4-BE49-F238E27FC236}">
                  <a16:creationId xmlns:a16="http://schemas.microsoft.com/office/drawing/2014/main" id="{6E4E66E1-EF32-497D-9DD1-7614CD65E637}"/>
                </a:ext>
              </a:extLst>
            </p:cNvPr>
            <p:cNvSpPr>
              <a:spLocks/>
            </p:cNvSpPr>
            <p:nvPr/>
          </p:nvSpPr>
          <p:spPr bwMode="auto">
            <a:xfrm>
              <a:off x="9526" y="500063"/>
              <a:ext cx="6215063" cy="5845175"/>
            </a:xfrm>
            <a:custGeom>
              <a:avLst/>
              <a:gdLst>
                <a:gd name="T0" fmla="*/ 0 w 3915"/>
                <a:gd name="T1" fmla="*/ 138 h 3682"/>
                <a:gd name="T2" fmla="*/ 3767 w 3915"/>
                <a:gd name="T3" fmla="*/ 3682 h 3682"/>
                <a:gd name="T4" fmla="*/ 3915 w 3915"/>
                <a:gd name="T5" fmla="*/ 3682 h 3682"/>
                <a:gd name="T6" fmla="*/ 0 w 3915"/>
                <a:gd name="T7" fmla="*/ 0 h 3682"/>
                <a:gd name="T8" fmla="*/ 0 w 3915"/>
                <a:gd name="T9" fmla="*/ 138 h 3682"/>
              </a:gdLst>
              <a:ahLst/>
              <a:cxnLst>
                <a:cxn ang="0">
                  <a:pos x="T0" y="T1"/>
                </a:cxn>
                <a:cxn ang="0">
                  <a:pos x="T2" y="T3"/>
                </a:cxn>
                <a:cxn ang="0">
                  <a:pos x="T4" y="T5"/>
                </a:cxn>
                <a:cxn ang="0">
                  <a:pos x="T6" y="T7"/>
                </a:cxn>
                <a:cxn ang="0">
                  <a:pos x="T8" y="T9"/>
                </a:cxn>
              </a:cxnLst>
              <a:rect l="0" t="0" r="r" b="b"/>
              <a:pathLst>
                <a:path w="3915" h="3682">
                  <a:moveTo>
                    <a:pt x="0" y="138"/>
                  </a:moveTo>
                  <a:lnTo>
                    <a:pt x="3767" y="3682"/>
                  </a:lnTo>
                  <a:lnTo>
                    <a:pt x="3915" y="3682"/>
                  </a:lnTo>
                  <a:lnTo>
                    <a:pt x="0" y="0"/>
                  </a:lnTo>
                  <a:lnTo>
                    <a:pt x="0"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9" name="Freeform 14">
              <a:extLst>
                <a:ext uri="{FF2B5EF4-FFF2-40B4-BE49-F238E27FC236}">
                  <a16:creationId xmlns:a16="http://schemas.microsoft.com/office/drawing/2014/main" id="{BCA64D64-CE0F-4541-AA23-37B8DDE17D13}"/>
                </a:ext>
              </a:extLst>
            </p:cNvPr>
            <p:cNvSpPr>
              <a:spLocks/>
            </p:cNvSpPr>
            <p:nvPr/>
          </p:nvSpPr>
          <p:spPr bwMode="auto">
            <a:xfrm>
              <a:off x="9526" y="1741488"/>
              <a:ext cx="4894263" cy="4603750"/>
            </a:xfrm>
            <a:custGeom>
              <a:avLst/>
              <a:gdLst>
                <a:gd name="T0" fmla="*/ 0 w 3083"/>
                <a:gd name="T1" fmla="*/ 138 h 2900"/>
                <a:gd name="T2" fmla="*/ 2935 w 3083"/>
                <a:gd name="T3" fmla="*/ 2900 h 2900"/>
                <a:gd name="T4" fmla="*/ 3083 w 3083"/>
                <a:gd name="T5" fmla="*/ 2900 h 2900"/>
                <a:gd name="T6" fmla="*/ 0 w 3083"/>
                <a:gd name="T7" fmla="*/ 0 h 2900"/>
                <a:gd name="T8" fmla="*/ 0 w 3083"/>
                <a:gd name="T9" fmla="*/ 138 h 2900"/>
              </a:gdLst>
              <a:ahLst/>
              <a:cxnLst>
                <a:cxn ang="0">
                  <a:pos x="T0" y="T1"/>
                </a:cxn>
                <a:cxn ang="0">
                  <a:pos x="T2" y="T3"/>
                </a:cxn>
                <a:cxn ang="0">
                  <a:pos x="T4" y="T5"/>
                </a:cxn>
                <a:cxn ang="0">
                  <a:pos x="T6" y="T7"/>
                </a:cxn>
                <a:cxn ang="0">
                  <a:pos x="T8" y="T9"/>
                </a:cxn>
              </a:cxnLst>
              <a:rect l="0" t="0" r="r" b="b"/>
              <a:pathLst>
                <a:path w="3083" h="2900">
                  <a:moveTo>
                    <a:pt x="0" y="138"/>
                  </a:moveTo>
                  <a:lnTo>
                    <a:pt x="2935" y="2900"/>
                  </a:lnTo>
                  <a:lnTo>
                    <a:pt x="3083" y="2900"/>
                  </a:lnTo>
                  <a:lnTo>
                    <a:pt x="0" y="0"/>
                  </a:lnTo>
                  <a:lnTo>
                    <a:pt x="0"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0" name="Freeform 15">
              <a:extLst>
                <a:ext uri="{FF2B5EF4-FFF2-40B4-BE49-F238E27FC236}">
                  <a16:creationId xmlns:a16="http://schemas.microsoft.com/office/drawing/2014/main" id="{A2D45EAB-45EF-480D-BDFE-47B47401ABD5}"/>
                </a:ext>
              </a:extLst>
            </p:cNvPr>
            <p:cNvSpPr>
              <a:spLocks/>
            </p:cNvSpPr>
            <p:nvPr/>
          </p:nvSpPr>
          <p:spPr bwMode="auto">
            <a:xfrm>
              <a:off x="9526" y="2982913"/>
              <a:ext cx="3575050" cy="3362325"/>
            </a:xfrm>
            <a:custGeom>
              <a:avLst/>
              <a:gdLst>
                <a:gd name="T0" fmla="*/ 0 w 2252"/>
                <a:gd name="T1" fmla="*/ 138 h 2118"/>
                <a:gd name="T2" fmla="*/ 2104 w 2252"/>
                <a:gd name="T3" fmla="*/ 2118 h 2118"/>
                <a:gd name="T4" fmla="*/ 2252 w 2252"/>
                <a:gd name="T5" fmla="*/ 2118 h 2118"/>
                <a:gd name="T6" fmla="*/ 0 w 2252"/>
                <a:gd name="T7" fmla="*/ 0 h 2118"/>
                <a:gd name="T8" fmla="*/ 0 w 2252"/>
                <a:gd name="T9" fmla="*/ 138 h 2118"/>
              </a:gdLst>
              <a:ahLst/>
              <a:cxnLst>
                <a:cxn ang="0">
                  <a:pos x="T0" y="T1"/>
                </a:cxn>
                <a:cxn ang="0">
                  <a:pos x="T2" y="T3"/>
                </a:cxn>
                <a:cxn ang="0">
                  <a:pos x="T4" y="T5"/>
                </a:cxn>
                <a:cxn ang="0">
                  <a:pos x="T6" y="T7"/>
                </a:cxn>
                <a:cxn ang="0">
                  <a:pos x="T8" y="T9"/>
                </a:cxn>
              </a:cxnLst>
              <a:rect l="0" t="0" r="r" b="b"/>
              <a:pathLst>
                <a:path w="2252" h="2118">
                  <a:moveTo>
                    <a:pt x="0" y="138"/>
                  </a:moveTo>
                  <a:lnTo>
                    <a:pt x="2104" y="2118"/>
                  </a:lnTo>
                  <a:lnTo>
                    <a:pt x="2252" y="2118"/>
                  </a:lnTo>
                  <a:lnTo>
                    <a:pt x="0" y="0"/>
                  </a:lnTo>
                  <a:lnTo>
                    <a:pt x="0"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1" name="Freeform 16">
              <a:extLst>
                <a:ext uri="{FF2B5EF4-FFF2-40B4-BE49-F238E27FC236}">
                  <a16:creationId xmlns:a16="http://schemas.microsoft.com/office/drawing/2014/main" id="{05781B5A-1B4A-4A70-80FA-F7CADC4463A0}"/>
                </a:ext>
              </a:extLst>
            </p:cNvPr>
            <p:cNvSpPr>
              <a:spLocks/>
            </p:cNvSpPr>
            <p:nvPr/>
          </p:nvSpPr>
          <p:spPr bwMode="auto">
            <a:xfrm>
              <a:off x="9526" y="4224338"/>
              <a:ext cx="2255838" cy="2120900"/>
            </a:xfrm>
            <a:custGeom>
              <a:avLst/>
              <a:gdLst>
                <a:gd name="T0" fmla="*/ 0 w 1421"/>
                <a:gd name="T1" fmla="*/ 138 h 1336"/>
                <a:gd name="T2" fmla="*/ 1273 w 1421"/>
                <a:gd name="T3" fmla="*/ 1336 h 1336"/>
                <a:gd name="T4" fmla="*/ 1421 w 1421"/>
                <a:gd name="T5" fmla="*/ 1336 h 1336"/>
                <a:gd name="T6" fmla="*/ 0 w 1421"/>
                <a:gd name="T7" fmla="*/ 0 h 1336"/>
                <a:gd name="T8" fmla="*/ 0 w 1421"/>
                <a:gd name="T9" fmla="*/ 138 h 1336"/>
              </a:gdLst>
              <a:ahLst/>
              <a:cxnLst>
                <a:cxn ang="0">
                  <a:pos x="T0" y="T1"/>
                </a:cxn>
                <a:cxn ang="0">
                  <a:pos x="T2" y="T3"/>
                </a:cxn>
                <a:cxn ang="0">
                  <a:pos x="T4" y="T5"/>
                </a:cxn>
                <a:cxn ang="0">
                  <a:pos x="T6" y="T7"/>
                </a:cxn>
                <a:cxn ang="0">
                  <a:pos x="T8" y="T9"/>
                </a:cxn>
              </a:cxnLst>
              <a:rect l="0" t="0" r="r" b="b"/>
              <a:pathLst>
                <a:path w="1421" h="1336">
                  <a:moveTo>
                    <a:pt x="0" y="138"/>
                  </a:moveTo>
                  <a:lnTo>
                    <a:pt x="1273" y="1336"/>
                  </a:lnTo>
                  <a:lnTo>
                    <a:pt x="1421" y="1336"/>
                  </a:lnTo>
                  <a:lnTo>
                    <a:pt x="0" y="0"/>
                  </a:lnTo>
                  <a:lnTo>
                    <a:pt x="0"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2" name="Freeform 17">
              <a:extLst>
                <a:ext uri="{FF2B5EF4-FFF2-40B4-BE49-F238E27FC236}">
                  <a16:creationId xmlns:a16="http://schemas.microsoft.com/office/drawing/2014/main" id="{7C29A47A-A17E-421C-B782-5942CAD17330}"/>
                </a:ext>
              </a:extLst>
            </p:cNvPr>
            <p:cNvSpPr>
              <a:spLocks/>
            </p:cNvSpPr>
            <p:nvPr/>
          </p:nvSpPr>
          <p:spPr bwMode="auto">
            <a:xfrm>
              <a:off x="9526" y="5465763"/>
              <a:ext cx="936625" cy="879475"/>
            </a:xfrm>
            <a:custGeom>
              <a:avLst/>
              <a:gdLst>
                <a:gd name="T0" fmla="*/ 0 w 590"/>
                <a:gd name="T1" fmla="*/ 138 h 554"/>
                <a:gd name="T2" fmla="*/ 442 w 590"/>
                <a:gd name="T3" fmla="*/ 554 h 554"/>
                <a:gd name="T4" fmla="*/ 590 w 590"/>
                <a:gd name="T5" fmla="*/ 554 h 554"/>
                <a:gd name="T6" fmla="*/ 0 w 590"/>
                <a:gd name="T7" fmla="*/ 0 h 554"/>
                <a:gd name="T8" fmla="*/ 0 w 590"/>
                <a:gd name="T9" fmla="*/ 138 h 554"/>
              </a:gdLst>
              <a:ahLst/>
              <a:cxnLst>
                <a:cxn ang="0">
                  <a:pos x="T0" y="T1"/>
                </a:cxn>
                <a:cxn ang="0">
                  <a:pos x="T2" y="T3"/>
                </a:cxn>
                <a:cxn ang="0">
                  <a:pos x="T4" y="T5"/>
                </a:cxn>
                <a:cxn ang="0">
                  <a:pos x="T6" y="T7"/>
                </a:cxn>
                <a:cxn ang="0">
                  <a:pos x="T8" y="T9"/>
                </a:cxn>
              </a:cxnLst>
              <a:rect l="0" t="0" r="r" b="b"/>
              <a:pathLst>
                <a:path w="590" h="554">
                  <a:moveTo>
                    <a:pt x="0" y="138"/>
                  </a:moveTo>
                  <a:lnTo>
                    <a:pt x="442" y="554"/>
                  </a:lnTo>
                  <a:lnTo>
                    <a:pt x="590" y="554"/>
                  </a:lnTo>
                  <a:lnTo>
                    <a:pt x="0" y="0"/>
                  </a:lnTo>
                  <a:lnTo>
                    <a:pt x="0"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3" name="Freeform 18">
              <a:extLst>
                <a:ext uri="{FF2B5EF4-FFF2-40B4-BE49-F238E27FC236}">
                  <a16:creationId xmlns:a16="http://schemas.microsoft.com/office/drawing/2014/main" id="{BAD9B01C-AF02-4F39-8606-CEB2AC128857}"/>
                </a:ext>
              </a:extLst>
            </p:cNvPr>
            <p:cNvSpPr>
              <a:spLocks/>
            </p:cNvSpPr>
            <p:nvPr/>
          </p:nvSpPr>
          <p:spPr bwMode="auto">
            <a:xfrm>
              <a:off x="9526" y="328613"/>
              <a:ext cx="944563" cy="887413"/>
            </a:xfrm>
            <a:custGeom>
              <a:avLst/>
              <a:gdLst>
                <a:gd name="T0" fmla="*/ 449 w 595"/>
                <a:gd name="T1" fmla="*/ 0 h 559"/>
                <a:gd name="T2" fmla="*/ 0 w 595"/>
                <a:gd name="T3" fmla="*/ 422 h 559"/>
                <a:gd name="T4" fmla="*/ 0 w 595"/>
                <a:gd name="T5" fmla="*/ 559 h 559"/>
                <a:gd name="T6" fmla="*/ 595 w 595"/>
                <a:gd name="T7" fmla="*/ 0 h 559"/>
                <a:gd name="T8" fmla="*/ 449 w 595"/>
                <a:gd name="T9" fmla="*/ 0 h 559"/>
              </a:gdLst>
              <a:ahLst/>
              <a:cxnLst>
                <a:cxn ang="0">
                  <a:pos x="T0" y="T1"/>
                </a:cxn>
                <a:cxn ang="0">
                  <a:pos x="T2" y="T3"/>
                </a:cxn>
                <a:cxn ang="0">
                  <a:pos x="T4" y="T5"/>
                </a:cxn>
                <a:cxn ang="0">
                  <a:pos x="T6" y="T7"/>
                </a:cxn>
                <a:cxn ang="0">
                  <a:pos x="T8" y="T9"/>
                </a:cxn>
              </a:cxnLst>
              <a:rect l="0" t="0" r="r" b="b"/>
              <a:pathLst>
                <a:path w="595" h="559">
                  <a:moveTo>
                    <a:pt x="449" y="0"/>
                  </a:moveTo>
                  <a:lnTo>
                    <a:pt x="0" y="422"/>
                  </a:lnTo>
                  <a:lnTo>
                    <a:pt x="0" y="559"/>
                  </a:lnTo>
                  <a:lnTo>
                    <a:pt x="595" y="0"/>
                  </a:lnTo>
                  <a:lnTo>
                    <a:pt x="44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4" name="Freeform 19">
              <a:extLst>
                <a:ext uri="{FF2B5EF4-FFF2-40B4-BE49-F238E27FC236}">
                  <a16:creationId xmlns:a16="http://schemas.microsoft.com/office/drawing/2014/main" id="{45584B4B-DCA7-4A3C-BAD1-05AE20BD7C08}"/>
                </a:ext>
              </a:extLst>
            </p:cNvPr>
            <p:cNvSpPr>
              <a:spLocks/>
            </p:cNvSpPr>
            <p:nvPr/>
          </p:nvSpPr>
          <p:spPr bwMode="auto">
            <a:xfrm>
              <a:off x="9526" y="328613"/>
              <a:ext cx="2263775" cy="2128838"/>
            </a:xfrm>
            <a:custGeom>
              <a:avLst/>
              <a:gdLst>
                <a:gd name="T0" fmla="*/ 1280 w 1426"/>
                <a:gd name="T1" fmla="*/ 0 h 1341"/>
                <a:gd name="T2" fmla="*/ 0 w 1426"/>
                <a:gd name="T3" fmla="*/ 1204 h 1341"/>
                <a:gd name="T4" fmla="*/ 0 w 1426"/>
                <a:gd name="T5" fmla="*/ 1341 h 1341"/>
                <a:gd name="T6" fmla="*/ 1426 w 1426"/>
                <a:gd name="T7" fmla="*/ 0 h 1341"/>
                <a:gd name="T8" fmla="*/ 1280 w 1426"/>
                <a:gd name="T9" fmla="*/ 0 h 1341"/>
              </a:gdLst>
              <a:ahLst/>
              <a:cxnLst>
                <a:cxn ang="0">
                  <a:pos x="T0" y="T1"/>
                </a:cxn>
                <a:cxn ang="0">
                  <a:pos x="T2" y="T3"/>
                </a:cxn>
                <a:cxn ang="0">
                  <a:pos x="T4" y="T5"/>
                </a:cxn>
                <a:cxn ang="0">
                  <a:pos x="T6" y="T7"/>
                </a:cxn>
                <a:cxn ang="0">
                  <a:pos x="T8" y="T9"/>
                </a:cxn>
              </a:cxnLst>
              <a:rect l="0" t="0" r="r" b="b"/>
              <a:pathLst>
                <a:path w="1426" h="1341">
                  <a:moveTo>
                    <a:pt x="1280" y="0"/>
                  </a:moveTo>
                  <a:lnTo>
                    <a:pt x="0" y="1204"/>
                  </a:lnTo>
                  <a:lnTo>
                    <a:pt x="0" y="1341"/>
                  </a:lnTo>
                  <a:lnTo>
                    <a:pt x="1426" y="0"/>
                  </a:lnTo>
                  <a:lnTo>
                    <a:pt x="128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5" name="Freeform 20">
              <a:extLst>
                <a:ext uri="{FF2B5EF4-FFF2-40B4-BE49-F238E27FC236}">
                  <a16:creationId xmlns:a16="http://schemas.microsoft.com/office/drawing/2014/main" id="{00521576-D232-4822-AC25-080AAFB1609E}"/>
                </a:ext>
              </a:extLst>
            </p:cNvPr>
            <p:cNvSpPr>
              <a:spLocks/>
            </p:cNvSpPr>
            <p:nvPr/>
          </p:nvSpPr>
          <p:spPr bwMode="auto">
            <a:xfrm>
              <a:off x="9526" y="328613"/>
              <a:ext cx="3582988" cy="3371850"/>
            </a:xfrm>
            <a:custGeom>
              <a:avLst/>
              <a:gdLst>
                <a:gd name="T0" fmla="*/ 2112 w 2257"/>
                <a:gd name="T1" fmla="*/ 0 h 2124"/>
                <a:gd name="T2" fmla="*/ 0 w 2257"/>
                <a:gd name="T3" fmla="*/ 1986 h 2124"/>
                <a:gd name="T4" fmla="*/ 0 w 2257"/>
                <a:gd name="T5" fmla="*/ 2124 h 2124"/>
                <a:gd name="T6" fmla="*/ 2257 w 2257"/>
                <a:gd name="T7" fmla="*/ 0 h 2124"/>
                <a:gd name="T8" fmla="*/ 2112 w 2257"/>
                <a:gd name="T9" fmla="*/ 0 h 2124"/>
              </a:gdLst>
              <a:ahLst/>
              <a:cxnLst>
                <a:cxn ang="0">
                  <a:pos x="T0" y="T1"/>
                </a:cxn>
                <a:cxn ang="0">
                  <a:pos x="T2" y="T3"/>
                </a:cxn>
                <a:cxn ang="0">
                  <a:pos x="T4" y="T5"/>
                </a:cxn>
                <a:cxn ang="0">
                  <a:pos x="T6" y="T7"/>
                </a:cxn>
                <a:cxn ang="0">
                  <a:pos x="T8" y="T9"/>
                </a:cxn>
              </a:cxnLst>
              <a:rect l="0" t="0" r="r" b="b"/>
              <a:pathLst>
                <a:path w="2257" h="2124">
                  <a:moveTo>
                    <a:pt x="2112" y="0"/>
                  </a:moveTo>
                  <a:lnTo>
                    <a:pt x="0" y="1986"/>
                  </a:lnTo>
                  <a:lnTo>
                    <a:pt x="0" y="2124"/>
                  </a:lnTo>
                  <a:lnTo>
                    <a:pt x="2257" y="0"/>
                  </a:lnTo>
                  <a:lnTo>
                    <a:pt x="2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6" name="Freeform 21">
              <a:extLst>
                <a:ext uri="{FF2B5EF4-FFF2-40B4-BE49-F238E27FC236}">
                  <a16:creationId xmlns:a16="http://schemas.microsoft.com/office/drawing/2014/main" id="{33FAD6CD-ADE7-4D0A-AD23-FF99D5001835}"/>
                </a:ext>
              </a:extLst>
            </p:cNvPr>
            <p:cNvSpPr>
              <a:spLocks/>
            </p:cNvSpPr>
            <p:nvPr/>
          </p:nvSpPr>
          <p:spPr bwMode="auto">
            <a:xfrm>
              <a:off x="9526" y="328613"/>
              <a:ext cx="4903788" cy="4613275"/>
            </a:xfrm>
            <a:custGeom>
              <a:avLst/>
              <a:gdLst>
                <a:gd name="T0" fmla="*/ 2943 w 3089"/>
                <a:gd name="T1" fmla="*/ 0 h 2906"/>
                <a:gd name="T2" fmla="*/ 0 w 3089"/>
                <a:gd name="T3" fmla="*/ 2768 h 2906"/>
                <a:gd name="T4" fmla="*/ 0 w 3089"/>
                <a:gd name="T5" fmla="*/ 2906 h 2906"/>
                <a:gd name="T6" fmla="*/ 3089 w 3089"/>
                <a:gd name="T7" fmla="*/ 0 h 2906"/>
                <a:gd name="T8" fmla="*/ 2943 w 3089"/>
                <a:gd name="T9" fmla="*/ 0 h 2906"/>
              </a:gdLst>
              <a:ahLst/>
              <a:cxnLst>
                <a:cxn ang="0">
                  <a:pos x="T0" y="T1"/>
                </a:cxn>
                <a:cxn ang="0">
                  <a:pos x="T2" y="T3"/>
                </a:cxn>
                <a:cxn ang="0">
                  <a:pos x="T4" y="T5"/>
                </a:cxn>
                <a:cxn ang="0">
                  <a:pos x="T6" y="T7"/>
                </a:cxn>
                <a:cxn ang="0">
                  <a:pos x="T8" y="T9"/>
                </a:cxn>
              </a:cxnLst>
              <a:rect l="0" t="0" r="r" b="b"/>
              <a:pathLst>
                <a:path w="3089" h="2906">
                  <a:moveTo>
                    <a:pt x="2943" y="0"/>
                  </a:moveTo>
                  <a:lnTo>
                    <a:pt x="0" y="2768"/>
                  </a:lnTo>
                  <a:lnTo>
                    <a:pt x="0" y="2906"/>
                  </a:lnTo>
                  <a:lnTo>
                    <a:pt x="3089" y="0"/>
                  </a:lnTo>
                  <a:lnTo>
                    <a:pt x="294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7" name="Freeform 22">
              <a:extLst>
                <a:ext uri="{FF2B5EF4-FFF2-40B4-BE49-F238E27FC236}">
                  <a16:creationId xmlns:a16="http://schemas.microsoft.com/office/drawing/2014/main" id="{2BAC37B4-FFA5-4846-B8D0-70BABBB8BC7C}"/>
                </a:ext>
              </a:extLst>
            </p:cNvPr>
            <p:cNvSpPr>
              <a:spLocks/>
            </p:cNvSpPr>
            <p:nvPr/>
          </p:nvSpPr>
          <p:spPr bwMode="auto">
            <a:xfrm>
              <a:off x="9526" y="328613"/>
              <a:ext cx="6223000" cy="5854700"/>
            </a:xfrm>
            <a:custGeom>
              <a:avLst/>
              <a:gdLst>
                <a:gd name="T0" fmla="*/ 3774 w 3920"/>
                <a:gd name="T1" fmla="*/ 0 h 3688"/>
                <a:gd name="T2" fmla="*/ 0 w 3920"/>
                <a:gd name="T3" fmla="*/ 3550 h 3688"/>
                <a:gd name="T4" fmla="*/ 0 w 3920"/>
                <a:gd name="T5" fmla="*/ 3688 h 3688"/>
                <a:gd name="T6" fmla="*/ 3920 w 3920"/>
                <a:gd name="T7" fmla="*/ 0 h 3688"/>
                <a:gd name="T8" fmla="*/ 3774 w 3920"/>
                <a:gd name="T9" fmla="*/ 0 h 3688"/>
              </a:gdLst>
              <a:ahLst/>
              <a:cxnLst>
                <a:cxn ang="0">
                  <a:pos x="T0" y="T1"/>
                </a:cxn>
                <a:cxn ang="0">
                  <a:pos x="T2" y="T3"/>
                </a:cxn>
                <a:cxn ang="0">
                  <a:pos x="T4" y="T5"/>
                </a:cxn>
                <a:cxn ang="0">
                  <a:pos x="T6" y="T7"/>
                </a:cxn>
                <a:cxn ang="0">
                  <a:pos x="T8" y="T9"/>
                </a:cxn>
              </a:cxnLst>
              <a:rect l="0" t="0" r="r" b="b"/>
              <a:pathLst>
                <a:path w="3920" h="3688">
                  <a:moveTo>
                    <a:pt x="3774" y="0"/>
                  </a:moveTo>
                  <a:lnTo>
                    <a:pt x="0" y="3550"/>
                  </a:lnTo>
                  <a:lnTo>
                    <a:pt x="0" y="3688"/>
                  </a:lnTo>
                  <a:lnTo>
                    <a:pt x="3920" y="0"/>
                  </a:lnTo>
                  <a:lnTo>
                    <a:pt x="377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8" name="Freeform 23">
              <a:extLst>
                <a:ext uri="{FF2B5EF4-FFF2-40B4-BE49-F238E27FC236}">
                  <a16:creationId xmlns:a16="http://schemas.microsoft.com/office/drawing/2014/main" id="{55F3844A-E67F-4055-8E29-FF7E21477E75}"/>
                </a:ext>
              </a:extLst>
            </p:cNvPr>
            <p:cNvSpPr>
              <a:spLocks/>
            </p:cNvSpPr>
            <p:nvPr/>
          </p:nvSpPr>
          <p:spPr bwMode="auto">
            <a:xfrm>
              <a:off x="922338" y="328613"/>
              <a:ext cx="6629400" cy="6016625"/>
            </a:xfrm>
            <a:custGeom>
              <a:avLst/>
              <a:gdLst>
                <a:gd name="T0" fmla="*/ 4030 w 4176"/>
                <a:gd name="T1" fmla="*/ 0 h 3790"/>
                <a:gd name="T2" fmla="*/ 0 w 4176"/>
                <a:gd name="T3" fmla="*/ 3790 h 3790"/>
                <a:gd name="T4" fmla="*/ 148 w 4176"/>
                <a:gd name="T5" fmla="*/ 3790 h 3790"/>
                <a:gd name="T6" fmla="*/ 4176 w 4176"/>
                <a:gd name="T7" fmla="*/ 0 h 3790"/>
                <a:gd name="T8" fmla="*/ 4030 w 4176"/>
                <a:gd name="T9" fmla="*/ 0 h 3790"/>
              </a:gdLst>
              <a:ahLst/>
              <a:cxnLst>
                <a:cxn ang="0">
                  <a:pos x="T0" y="T1"/>
                </a:cxn>
                <a:cxn ang="0">
                  <a:pos x="T2" y="T3"/>
                </a:cxn>
                <a:cxn ang="0">
                  <a:pos x="T4" y="T5"/>
                </a:cxn>
                <a:cxn ang="0">
                  <a:pos x="T6" y="T7"/>
                </a:cxn>
                <a:cxn ang="0">
                  <a:pos x="T8" y="T9"/>
                </a:cxn>
              </a:cxnLst>
              <a:rect l="0" t="0" r="r" b="b"/>
              <a:pathLst>
                <a:path w="4176" h="3790">
                  <a:moveTo>
                    <a:pt x="4030" y="0"/>
                  </a:moveTo>
                  <a:lnTo>
                    <a:pt x="0" y="3790"/>
                  </a:lnTo>
                  <a:lnTo>
                    <a:pt x="148" y="3790"/>
                  </a:lnTo>
                  <a:lnTo>
                    <a:pt x="4176" y="0"/>
                  </a:lnTo>
                  <a:lnTo>
                    <a:pt x="403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9" name="Freeform 24">
              <a:extLst>
                <a:ext uri="{FF2B5EF4-FFF2-40B4-BE49-F238E27FC236}">
                  <a16:creationId xmlns:a16="http://schemas.microsoft.com/office/drawing/2014/main" id="{6AC48A80-50BF-4BBF-B5FD-AB3210AEBCC5}"/>
                </a:ext>
              </a:extLst>
            </p:cNvPr>
            <p:cNvSpPr>
              <a:spLocks/>
            </p:cNvSpPr>
            <p:nvPr/>
          </p:nvSpPr>
          <p:spPr bwMode="auto">
            <a:xfrm>
              <a:off x="2241551" y="328613"/>
              <a:ext cx="6629400" cy="6016625"/>
            </a:xfrm>
            <a:custGeom>
              <a:avLst/>
              <a:gdLst>
                <a:gd name="T0" fmla="*/ 4031 w 4176"/>
                <a:gd name="T1" fmla="*/ 0 h 3790"/>
                <a:gd name="T2" fmla="*/ 0 w 4176"/>
                <a:gd name="T3" fmla="*/ 3790 h 3790"/>
                <a:gd name="T4" fmla="*/ 148 w 4176"/>
                <a:gd name="T5" fmla="*/ 3790 h 3790"/>
                <a:gd name="T6" fmla="*/ 4176 w 4176"/>
                <a:gd name="T7" fmla="*/ 0 h 3790"/>
                <a:gd name="T8" fmla="*/ 4031 w 4176"/>
                <a:gd name="T9" fmla="*/ 0 h 3790"/>
              </a:gdLst>
              <a:ahLst/>
              <a:cxnLst>
                <a:cxn ang="0">
                  <a:pos x="T0" y="T1"/>
                </a:cxn>
                <a:cxn ang="0">
                  <a:pos x="T2" y="T3"/>
                </a:cxn>
                <a:cxn ang="0">
                  <a:pos x="T4" y="T5"/>
                </a:cxn>
                <a:cxn ang="0">
                  <a:pos x="T6" y="T7"/>
                </a:cxn>
                <a:cxn ang="0">
                  <a:pos x="T8" y="T9"/>
                </a:cxn>
              </a:cxnLst>
              <a:rect l="0" t="0" r="r" b="b"/>
              <a:pathLst>
                <a:path w="4176" h="3790">
                  <a:moveTo>
                    <a:pt x="4031" y="0"/>
                  </a:moveTo>
                  <a:lnTo>
                    <a:pt x="0" y="3790"/>
                  </a:lnTo>
                  <a:lnTo>
                    <a:pt x="148" y="3790"/>
                  </a:lnTo>
                  <a:lnTo>
                    <a:pt x="4176" y="0"/>
                  </a:lnTo>
                  <a:lnTo>
                    <a:pt x="403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40" name="Freeform 25">
              <a:extLst>
                <a:ext uri="{FF2B5EF4-FFF2-40B4-BE49-F238E27FC236}">
                  <a16:creationId xmlns:a16="http://schemas.microsoft.com/office/drawing/2014/main" id="{CE5A7620-AE11-4EE9-A211-5DCD66D32E29}"/>
                </a:ext>
              </a:extLst>
            </p:cNvPr>
            <p:cNvSpPr>
              <a:spLocks/>
            </p:cNvSpPr>
            <p:nvPr/>
          </p:nvSpPr>
          <p:spPr bwMode="auto">
            <a:xfrm>
              <a:off x="3560763" y="328613"/>
              <a:ext cx="6629400" cy="6016625"/>
            </a:xfrm>
            <a:custGeom>
              <a:avLst/>
              <a:gdLst>
                <a:gd name="T0" fmla="*/ 4031 w 4176"/>
                <a:gd name="T1" fmla="*/ 0 h 3790"/>
                <a:gd name="T2" fmla="*/ 0 w 4176"/>
                <a:gd name="T3" fmla="*/ 3790 h 3790"/>
                <a:gd name="T4" fmla="*/ 148 w 4176"/>
                <a:gd name="T5" fmla="*/ 3790 h 3790"/>
                <a:gd name="T6" fmla="*/ 4176 w 4176"/>
                <a:gd name="T7" fmla="*/ 0 h 3790"/>
                <a:gd name="T8" fmla="*/ 4031 w 4176"/>
                <a:gd name="T9" fmla="*/ 0 h 3790"/>
              </a:gdLst>
              <a:ahLst/>
              <a:cxnLst>
                <a:cxn ang="0">
                  <a:pos x="T0" y="T1"/>
                </a:cxn>
                <a:cxn ang="0">
                  <a:pos x="T2" y="T3"/>
                </a:cxn>
                <a:cxn ang="0">
                  <a:pos x="T4" y="T5"/>
                </a:cxn>
                <a:cxn ang="0">
                  <a:pos x="T6" y="T7"/>
                </a:cxn>
                <a:cxn ang="0">
                  <a:pos x="T8" y="T9"/>
                </a:cxn>
              </a:cxnLst>
              <a:rect l="0" t="0" r="r" b="b"/>
              <a:pathLst>
                <a:path w="4176" h="3790">
                  <a:moveTo>
                    <a:pt x="4031" y="0"/>
                  </a:moveTo>
                  <a:lnTo>
                    <a:pt x="0" y="3790"/>
                  </a:lnTo>
                  <a:lnTo>
                    <a:pt x="148" y="3790"/>
                  </a:lnTo>
                  <a:lnTo>
                    <a:pt x="4176" y="0"/>
                  </a:lnTo>
                  <a:lnTo>
                    <a:pt x="403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41" name="Freeform 26">
              <a:extLst>
                <a:ext uri="{FF2B5EF4-FFF2-40B4-BE49-F238E27FC236}">
                  <a16:creationId xmlns:a16="http://schemas.microsoft.com/office/drawing/2014/main" id="{E7678A5B-1FF5-441C-A4DE-642363D59E16}"/>
                </a:ext>
              </a:extLst>
            </p:cNvPr>
            <p:cNvSpPr>
              <a:spLocks/>
            </p:cNvSpPr>
            <p:nvPr/>
          </p:nvSpPr>
          <p:spPr bwMode="auto">
            <a:xfrm>
              <a:off x="4879976" y="890588"/>
              <a:ext cx="5800725" cy="5454650"/>
            </a:xfrm>
            <a:custGeom>
              <a:avLst/>
              <a:gdLst>
                <a:gd name="T0" fmla="*/ 3654 w 3654"/>
                <a:gd name="T1" fmla="*/ 0 h 3436"/>
                <a:gd name="T2" fmla="*/ 0 w 3654"/>
                <a:gd name="T3" fmla="*/ 3436 h 3436"/>
                <a:gd name="T4" fmla="*/ 149 w 3654"/>
                <a:gd name="T5" fmla="*/ 3436 h 3436"/>
                <a:gd name="T6" fmla="*/ 3654 w 3654"/>
                <a:gd name="T7" fmla="*/ 138 h 3436"/>
                <a:gd name="T8" fmla="*/ 3654 w 3654"/>
                <a:gd name="T9" fmla="*/ 0 h 3436"/>
              </a:gdLst>
              <a:ahLst/>
              <a:cxnLst>
                <a:cxn ang="0">
                  <a:pos x="T0" y="T1"/>
                </a:cxn>
                <a:cxn ang="0">
                  <a:pos x="T2" y="T3"/>
                </a:cxn>
                <a:cxn ang="0">
                  <a:pos x="T4" y="T5"/>
                </a:cxn>
                <a:cxn ang="0">
                  <a:pos x="T6" y="T7"/>
                </a:cxn>
                <a:cxn ang="0">
                  <a:pos x="T8" y="T9"/>
                </a:cxn>
              </a:cxnLst>
              <a:rect l="0" t="0" r="r" b="b"/>
              <a:pathLst>
                <a:path w="3654" h="3436">
                  <a:moveTo>
                    <a:pt x="3654" y="0"/>
                  </a:moveTo>
                  <a:lnTo>
                    <a:pt x="0" y="3436"/>
                  </a:lnTo>
                  <a:lnTo>
                    <a:pt x="149" y="3436"/>
                  </a:lnTo>
                  <a:lnTo>
                    <a:pt x="3654" y="138"/>
                  </a:lnTo>
                  <a:lnTo>
                    <a:pt x="365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42" name="Freeform 27">
              <a:extLst>
                <a:ext uri="{FF2B5EF4-FFF2-40B4-BE49-F238E27FC236}">
                  <a16:creationId xmlns:a16="http://schemas.microsoft.com/office/drawing/2014/main" id="{EBAF165F-E0E5-4EFF-B9CC-E97B1C793265}"/>
                </a:ext>
              </a:extLst>
            </p:cNvPr>
            <p:cNvSpPr>
              <a:spLocks/>
            </p:cNvSpPr>
            <p:nvPr/>
          </p:nvSpPr>
          <p:spPr bwMode="auto">
            <a:xfrm>
              <a:off x="6200776" y="2132013"/>
              <a:ext cx="4479925" cy="4213225"/>
            </a:xfrm>
            <a:custGeom>
              <a:avLst/>
              <a:gdLst>
                <a:gd name="T0" fmla="*/ 2822 w 2822"/>
                <a:gd name="T1" fmla="*/ 0 h 2654"/>
                <a:gd name="T2" fmla="*/ 0 w 2822"/>
                <a:gd name="T3" fmla="*/ 2654 h 2654"/>
                <a:gd name="T4" fmla="*/ 148 w 2822"/>
                <a:gd name="T5" fmla="*/ 2654 h 2654"/>
                <a:gd name="T6" fmla="*/ 2822 w 2822"/>
                <a:gd name="T7" fmla="*/ 138 h 2654"/>
                <a:gd name="T8" fmla="*/ 2822 w 2822"/>
                <a:gd name="T9" fmla="*/ 0 h 2654"/>
              </a:gdLst>
              <a:ahLst/>
              <a:cxnLst>
                <a:cxn ang="0">
                  <a:pos x="T0" y="T1"/>
                </a:cxn>
                <a:cxn ang="0">
                  <a:pos x="T2" y="T3"/>
                </a:cxn>
                <a:cxn ang="0">
                  <a:pos x="T4" y="T5"/>
                </a:cxn>
                <a:cxn ang="0">
                  <a:pos x="T6" y="T7"/>
                </a:cxn>
                <a:cxn ang="0">
                  <a:pos x="T8" y="T9"/>
                </a:cxn>
              </a:cxnLst>
              <a:rect l="0" t="0" r="r" b="b"/>
              <a:pathLst>
                <a:path w="2822" h="2654">
                  <a:moveTo>
                    <a:pt x="2822" y="0"/>
                  </a:moveTo>
                  <a:lnTo>
                    <a:pt x="0" y="2654"/>
                  </a:lnTo>
                  <a:lnTo>
                    <a:pt x="148" y="2654"/>
                  </a:lnTo>
                  <a:lnTo>
                    <a:pt x="2822" y="138"/>
                  </a:lnTo>
                  <a:lnTo>
                    <a:pt x="282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43" name="Freeform 28">
              <a:extLst>
                <a:ext uri="{FF2B5EF4-FFF2-40B4-BE49-F238E27FC236}">
                  <a16:creationId xmlns:a16="http://schemas.microsoft.com/office/drawing/2014/main" id="{46C9E236-D21E-4EB4-A577-FD6E2FC28FD1}"/>
                </a:ext>
              </a:extLst>
            </p:cNvPr>
            <p:cNvSpPr>
              <a:spLocks/>
            </p:cNvSpPr>
            <p:nvPr/>
          </p:nvSpPr>
          <p:spPr bwMode="auto">
            <a:xfrm>
              <a:off x="7519988" y="3373438"/>
              <a:ext cx="3160713" cy="2971800"/>
            </a:xfrm>
            <a:custGeom>
              <a:avLst/>
              <a:gdLst>
                <a:gd name="T0" fmla="*/ 1991 w 1991"/>
                <a:gd name="T1" fmla="*/ 0 h 1872"/>
                <a:gd name="T2" fmla="*/ 0 w 1991"/>
                <a:gd name="T3" fmla="*/ 1872 h 1872"/>
                <a:gd name="T4" fmla="*/ 148 w 1991"/>
                <a:gd name="T5" fmla="*/ 1872 h 1872"/>
                <a:gd name="T6" fmla="*/ 1991 w 1991"/>
                <a:gd name="T7" fmla="*/ 138 h 1872"/>
                <a:gd name="T8" fmla="*/ 1991 w 1991"/>
                <a:gd name="T9" fmla="*/ 0 h 1872"/>
              </a:gdLst>
              <a:ahLst/>
              <a:cxnLst>
                <a:cxn ang="0">
                  <a:pos x="T0" y="T1"/>
                </a:cxn>
                <a:cxn ang="0">
                  <a:pos x="T2" y="T3"/>
                </a:cxn>
                <a:cxn ang="0">
                  <a:pos x="T4" y="T5"/>
                </a:cxn>
                <a:cxn ang="0">
                  <a:pos x="T6" y="T7"/>
                </a:cxn>
                <a:cxn ang="0">
                  <a:pos x="T8" y="T9"/>
                </a:cxn>
              </a:cxnLst>
              <a:rect l="0" t="0" r="r" b="b"/>
              <a:pathLst>
                <a:path w="1991" h="1872">
                  <a:moveTo>
                    <a:pt x="1991" y="0"/>
                  </a:moveTo>
                  <a:lnTo>
                    <a:pt x="0" y="1872"/>
                  </a:lnTo>
                  <a:lnTo>
                    <a:pt x="148" y="1872"/>
                  </a:lnTo>
                  <a:lnTo>
                    <a:pt x="1991" y="138"/>
                  </a:lnTo>
                  <a:lnTo>
                    <a:pt x="199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44" name="Freeform 29">
              <a:extLst>
                <a:ext uri="{FF2B5EF4-FFF2-40B4-BE49-F238E27FC236}">
                  <a16:creationId xmlns:a16="http://schemas.microsoft.com/office/drawing/2014/main" id="{6A761220-4480-494E-8BA3-77CD529F58A6}"/>
                </a:ext>
              </a:extLst>
            </p:cNvPr>
            <p:cNvSpPr>
              <a:spLocks/>
            </p:cNvSpPr>
            <p:nvPr/>
          </p:nvSpPr>
          <p:spPr bwMode="auto">
            <a:xfrm>
              <a:off x="8839201" y="4614863"/>
              <a:ext cx="1841500" cy="1730375"/>
            </a:xfrm>
            <a:custGeom>
              <a:avLst/>
              <a:gdLst>
                <a:gd name="T0" fmla="*/ 1160 w 1160"/>
                <a:gd name="T1" fmla="*/ 0 h 1090"/>
                <a:gd name="T2" fmla="*/ 0 w 1160"/>
                <a:gd name="T3" fmla="*/ 1090 h 1090"/>
                <a:gd name="T4" fmla="*/ 148 w 1160"/>
                <a:gd name="T5" fmla="*/ 1090 h 1090"/>
                <a:gd name="T6" fmla="*/ 1160 w 1160"/>
                <a:gd name="T7" fmla="*/ 138 h 1090"/>
                <a:gd name="T8" fmla="*/ 1160 w 1160"/>
                <a:gd name="T9" fmla="*/ 0 h 1090"/>
              </a:gdLst>
              <a:ahLst/>
              <a:cxnLst>
                <a:cxn ang="0">
                  <a:pos x="T0" y="T1"/>
                </a:cxn>
                <a:cxn ang="0">
                  <a:pos x="T2" y="T3"/>
                </a:cxn>
                <a:cxn ang="0">
                  <a:pos x="T4" y="T5"/>
                </a:cxn>
                <a:cxn ang="0">
                  <a:pos x="T6" y="T7"/>
                </a:cxn>
                <a:cxn ang="0">
                  <a:pos x="T8" y="T9"/>
                </a:cxn>
              </a:cxnLst>
              <a:rect l="0" t="0" r="r" b="b"/>
              <a:pathLst>
                <a:path w="1160" h="1090">
                  <a:moveTo>
                    <a:pt x="1160" y="0"/>
                  </a:moveTo>
                  <a:lnTo>
                    <a:pt x="0" y="1090"/>
                  </a:lnTo>
                  <a:lnTo>
                    <a:pt x="148" y="1090"/>
                  </a:lnTo>
                  <a:lnTo>
                    <a:pt x="1160" y="138"/>
                  </a:lnTo>
                  <a:lnTo>
                    <a:pt x="116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45" name="Freeform 30">
              <a:extLst>
                <a:ext uri="{FF2B5EF4-FFF2-40B4-BE49-F238E27FC236}">
                  <a16:creationId xmlns:a16="http://schemas.microsoft.com/office/drawing/2014/main" id="{1E5F2BAB-0AE2-488F-BF23-6761FF3085C1}"/>
                </a:ext>
              </a:extLst>
            </p:cNvPr>
            <p:cNvSpPr>
              <a:spLocks/>
            </p:cNvSpPr>
            <p:nvPr/>
          </p:nvSpPr>
          <p:spPr bwMode="auto">
            <a:xfrm>
              <a:off x="10158413" y="5856288"/>
              <a:ext cx="522288" cy="488950"/>
            </a:xfrm>
            <a:custGeom>
              <a:avLst/>
              <a:gdLst>
                <a:gd name="T0" fmla="*/ 329 w 329"/>
                <a:gd name="T1" fmla="*/ 138 h 308"/>
                <a:gd name="T2" fmla="*/ 329 w 329"/>
                <a:gd name="T3" fmla="*/ 0 h 308"/>
                <a:gd name="T4" fmla="*/ 0 w 329"/>
                <a:gd name="T5" fmla="*/ 308 h 308"/>
                <a:gd name="T6" fmla="*/ 149 w 329"/>
                <a:gd name="T7" fmla="*/ 308 h 308"/>
                <a:gd name="T8" fmla="*/ 329 w 329"/>
                <a:gd name="T9" fmla="*/ 138 h 308"/>
              </a:gdLst>
              <a:ahLst/>
              <a:cxnLst>
                <a:cxn ang="0">
                  <a:pos x="T0" y="T1"/>
                </a:cxn>
                <a:cxn ang="0">
                  <a:pos x="T2" y="T3"/>
                </a:cxn>
                <a:cxn ang="0">
                  <a:pos x="T4" y="T5"/>
                </a:cxn>
                <a:cxn ang="0">
                  <a:pos x="T6" y="T7"/>
                </a:cxn>
                <a:cxn ang="0">
                  <a:pos x="T8" y="T9"/>
                </a:cxn>
              </a:cxnLst>
              <a:rect l="0" t="0" r="r" b="b"/>
              <a:pathLst>
                <a:path w="329" h="308">
                  <a:moveTo>
                    <a:pt x="329" y="138"/>
                  </a:moveTo>
                  <a:lnTo>
                    <a:pt x="329" y="0"/>
                  </a:lnTo>
                  <a:lnTo>
                    <a:pt x="0" y="308"/>
                  </a:lnTo>
                  <a:lnTo>
                    <a:pt x="149" y="308"/>
                  </a:lnTo>
                  <a:lnTo>
                    <a:pt x="329"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grpSp>
      <p:sp>
        <p:nvSpPr>
          <p:cNvPr id="46" name="Freeform 34">
            <a:extLst>
              <a:ext uri="{FF2B5EF4-FFF2-40B4-BE49-F238E27FC236}">
                <a16:creationId xmlns:a16="http://schemas.microsoft.com/office/drawing/2014/main" id="{9AB39373-4034-463F-B6F8-2E15846F6900}"/>
              </a:ext>
            </a:extLst>
          </p:cNvPr>
          <p:cNvSpPr>
            <a:spLocks/>
          </p:cNvSpPr>
          <p:nvPr userDrawn="1"/>
        </p:nvSpPr>
        <p:spPr bwMode="auto">
          <a:xfrm>
            <a:off x="4914594" y="1116016"/>
            <a:ext cx="2848717" cy="2843213"/>
          </a:xfrm>
          <a:custGeom>
            <a:avLst/>
            <a:gdLst>
              <a:gd name="T0" fmla="*/ 897 w 1794"/>
              <a:gd name="T1" fmla="*/ 1791 h 1791"/>
              <a:gd name="T2" fmla="*/ 0 w 1794"/>
              <a:gd name="T3" fmla="*/ 895 h 1791"/>
              <a:gd name="T4" fmla="*/ 897 w 1794"/>
              <a:gd name="T5" fmla="*/ 0 h 1791"/>
              <a:gd name="T6" fmla="*/ 1794 w 1794"/>
              <a:gd name="T7" fmla="*/ 895 h 1791"/>
              <a:gd name="T8" fmla="*/ 897 w 1794"/>
              <a:gd name="T9" fmla="*/ 1791 h 1791"/>
            </a:gdLst>
            <a:ahLst/>
            <a:cxnLst>
              <a:cxn ang="0">
                <a:pos x="T0" y="T1"/>
              </a:cxn>
              <a:cxn ang="0">
                <a:pos x="T2" y="T3"/>
              </a:cxn>
              <a:cxn ang="0">
                <a:pos x="T4" y="T5"/>
              </a:cxn>
              <a:cxn ang="0">
                <a:pos x="T6" y="T7"/>
              </a:cxn>
              <a:cxn ang="0">
                <a:pos x="T8" y="T9"/>
              </a:cxn>
            </a:cxnLst>
            <a:rect l="0" t="0" r="r" b="b"/>
            <a:pathLst>
              <a:path w="1794" h="1791">
                <a:moveTo>
                  <a:pt x="897" y="1791"/>
                </a:moveTo>
                <a:lnTo>
                  <a:pt x="0" y="895"/>
                </a:lnTo>
                <a:lnTo>
                  <a:pt x="897" y="0"/>
                </a:lnTo>
                <a:lnTo>
                  <a:pt x="1794" y="895"/>
                </a:lnTo>
                <a:lnTo>
                  <a:pt x="897" y="1791"/>
                </a:lnTo>
                <a:close/>
              </a:path>
            </a:pathLst>
          </a:custGeom>
          <a:solidFill>
            <a:srgbClr val="C00000"/>
          </a:solidFill>
          <a:ln>
            <a:noFill/>
          </a:ln>
        </p:spPr>
        <p:txBody>
          <a:bodyPr vert="horz" wrap="square" lIns="91416" tIns="45708" rIns="91416" bIns="45708" numCol="1" anchor="t" anchorCtr="0" compatLnSpc="1">
            <a:prstTxWarp prst="textNoShape">
              <a:avLst/>
            </a:prstTxWarp>
          </a:bodyPr>
          <a:lstStyle/>
          <a:p>
            <a:endParaRPr lang="en-IN" sz="1799"/>
          </a:p>
        </p:txBody>
      </p:sp>
      <p:sp>
        <p:nvSpPr>
          <p:cNvPr id="47" name="Freeform 35">
            <a:extLst>
              <a:ext uri="{FF2B5EF4-FFF2-40B4-BE49-F238E27FC236}">
                <a16:creationId xmlns:a16="http://schemas.microsoft.com/office/drawing/2014/main" id="{9EB97075-C1F6-4562-A9E8-41CBEB3F8575}"/>
              </a:ext>
            </a:extLst>
          </p:cNvPr>
          <p:cNvSpPr>
            <a:spLocks/>
          </p:cNvSpPr>
          <p:nvPr userDrawn="1"/>
        </p:nvSpPr>
        <p:spPr bwMode="auto">
          <a:xfrm>
            <a:off x="4114286" y="2514600"/>
            <a:ext cx="8095183" cy="3856038"/>
          </a:xfrm>
          <a:custGeom>
            <a:avLst/>
            <a:gdLst>
              <a:gd name="T0" fmla="*/ 5098 w 5098"/>
              <a:gd name="T1" fmla="*/ 0 h 2429"/>
              <a:gd name="T2" fmla="*/ 2433 w 5098"/>
              <a:gd name="T3" fmla="*/ 0 h 2429"/>
              <a:gd name="T4" fmla="*/ 0 w 5098"/>
              <a:gd name="T5" fmla="*/ 2429 h 2429"/>
              <a:gd name="T6" fmla="*/ 5098 w 5098"/>
              <a:gd name="T7" fmla="*/ 2429 h 2429"/>
              <a:gd name="T8" fmla="*/ 5098 w 5098"/>
              <a:gd name="T9" fmla="*/ 0 h 2429"/>
            </a:gdLst>
            <a:ahLst/>
            <a:cxnLst>
              <a:cxn ang="0">
                <a:pos x="T0" y="T1"/>
              </a:cxn>
              <a:cxn ang="0">
                <a:pos x="T2" y="T3"/>
              </a:cxn>
              <a:cxn ang="0">
                <a:pos x="T4" y="T5"/>
              </a:cxn>
              <a:cxn ang="0">
                <a:pos x="T6" y="T7"/>
              </a:cxn>
              <a:cxn ang="0">
                <a:pos x="T8" y="T9"/>
              </a:cxn>
            </a:cxnLst>
            <a:rect l="0" t="0" r="r" b="b"/>
            <a:pathLst>
              <a:path w="5098" h="2429">
                <a:moveTo>
                  <a:pt x="5098" y="0"/>
                </a:moveTo>
                <a:lnTo>
                  <a:pt x="2433" y="0"/>
                </a:lnTo>
                <a:lnTo>
                  <a:pt x="0" y="2429"/>
                </a:lnTo>
                <a:lnTo>
                  <a:pt x="5098" y="2429"/>
                </a:lnTo>
                <a:lnTo>
                  <a:pt x="5098" y="0"/>
                </a:lnTo>
                <a:close/>
              </a:path>
            </a:pathLst>
          </a:custGeom>
          <a:solidFill>
            <a:schemeClr val="accent3">
              <a:lumMod val="75000"/>
            </a:schemeClr>
          </a:solidFill>
          <a:ln>
            <a:noFill/>
          </a:ln>
        </p:spPr>
        <p:txBody>
          <a:bodyPr vert="horz" wrap="square" lIns="91416" tIns="45708" rIns="91416" bIns="45708" numCol="1" anchor="t" anchorCtr="0" compatLnSpc="1">
            <a:prstTxWarp prst="textNoShape">
              <a:avLst/>
            </a:prstTxWarp>
          </a:bodyPr>
          <a:lstStyle/>
          <a:p>
            <a:endParaRPr lang="en-IN" sz="1799"/>
          </a:p>
        </p:txBody>
      </p:sp>
      <p:sp>
        <p:nvSpPr>
          <p:cNvPr id="48" name="Freeform 36">
            <a:extLst>
              <a:ext uri="{FF2B5EF4-FFF2-40B4-BE49-F238E27FC236}">
                <a16:creationId xmlns:a16="http://schemas.microsoft.com/office/drawing/2014/main" id="{D6040227-16A7-467F-AB3E-745F3A800F3A}"/>
              </a:ext>
            </a:extLst>
          </p:cNvPr>
          <p:cNvSpPr>
            <a:spLocks/>
          </p:cNvSpPr>
          <p:nvPr userDrawn="1"/>
        </p:nvSpPr>
        <p:spPr bwMode="auto">
          <a:xfrm>
            <a:off x="2365992" y="-1588"/>
            <a:ext cx="4901890" cy="2447925"/>
          </a:xfrm>
          <a:custGeom>
            <a:avLst/>
            <a:gdLst>
              <a:gd name="T0" fmla="*/ 3087 w 3087"/>
              <a:gd name="T1" fmla="*/ 0 h 1542"/>
              <a:gd name="T2" fmla="*/ 0 w 3087"/>
              <a:gd name="T3" fmla="*/ 0 h 1542"/>
              <a:gd name="T4" fmla="*/ 1545 w 3087"/>
              <a:gd name="T5" fmla="*/ 1542 h 1542"/>
              <a:gd name="T6" fmla="*/ 3087 w 3087"/>
              <a:gd name="T7" fmla="*/ 0 h 1542"/>
            </a:gdLst>
            <a:ahLst/>
            <a:cxnLst>
              <a:cxn ang="0">
                <a:pos x="T0" y="T1"/>
              </a:cxn>
              <a:cxn ang="0">
                <a:pos x="T2" y="T3"/>
              </a:cxn>
              <a:cxn ang="0">
                <a:pos x="T4" y="T5"/>
              </a:cxn>
              <a:cxn ang="0">
                <a:pos x="T6" y="T7"/>
              </a:cxn>
            </a:cxnLst>
            <a:rect l="0" t="0" r="r" b="b"/>
            <a:pathLst>
              <a:path w="3087" h="1542">
                <a:moveTo>
                  <a:pt x="3087" y="0"/>
                </a:moveTo>
                <a:lnTo>
                  <a:pt x="0" y="0"/>
                </a:lnTo>
                <a:lnTo>
                  <a:pt x="1545" y="1542"/>
                </a:lnTo>
                <a:lnTo>
                  <a:pt x="3087" y="0"/>
                </a:lnTo>
                <a:close/>
              </a:path>
            </a:pathLst>
          </a:custGeom>
          <a:solidFill>
            <a:srgbClr val="C00000"/>
          </a:solidFill>
          <a:ln>
            <a:noFill/>
          </a:ln>
        </p:spPr>
        <p:txBody>
          <a:bodyPr vert="horz" wrap="square" lIns="91416" tIns="45708" rIns="91416" bIns="45708" numCol="1" anchor="t" anchorCtr="0" compatLnSpc="1">
            <a:prstTxWarp prst="textNoShape">
              <a:avLst/>
            </a:prstTxWarp>
          </a:bodyPr>
          <a:lstStyle/>
          <a:p>
            <a:endParaRPr lang="en-IN" sz="1799"/>
          </a:p>
        </p:txBody>
      </p:sp>
      <p:sp>
        <p:nvSpPr>
          <p:cNvPr id="5" name="Footer Placeholder 4"/>
          <p:cNvSpPr>
            <a:spLocks noGrp="1"/>
          </p:cNvSpPr>
          <p:nvPr>
            <p:ph type="ftr" sz="quarter" idx="11"/>
          </p:nvPr>
        </p:nvSpPr>
        <p:spPr>
          <a:xfrm>
            <a:off x="608728" y="6191433"/>
            <a:ext cx="3860800" cy="365125"/>
          </a:xfrm>
          <a:prstGeom prst="rect">
            <a:avLst/>
          </a:prstGeom>
        </p:spPr>
        <p:txBody>
          <a:bodyPr/>
          <a:lstStyle>
            <a:lvl1pPr algn="l">
              <a:defRPr/>
            </a:lvl1pPr>
          </a:lstStyle>
          <a:p>
            <a:endParaRPr lang="en-US" dirty="0"/>
          </a:p>
        </p:txBody>
      </p:sp>
      <p:sp>
        <p:nvSpPr>
          <p:cNvPr id="6" name="Slide Number Placeholder 5"/>
          <p:cNvSpPr>
            <a:spLocks noGrp="1"/>
          </p:cNvSpPr>
          <p:nvPr>
            <p:ph type="sldNum" sz="quarter" idx="12"/>
          </p:nvPr>
        </p:nvSpPr>
        <p:spPr/>
        <p:txBody>
          <a:bodyPr/>
          <a:lstStyle/>
          <a:p>
            <a:fld id="{E5EDE275-BE14-4364-AEA2-5F5667C0FD49}" type="slidenum">
              <a:rPr lang="en-US" smtClean="0"/>
              <a:pPr/>
              <a:t>‹#›</a:t>
            </a:fld>
            <a:endParaRPr lang="en-US"/>
          </a:p>
        </p:txBody>
      </p:sp>
      <p:sp>
        <p:nvSpPr>
          <p:cNvPr id="2" name="Title 1"/>
          <p:cNvSpPr>
            <a:spLocks noGrp="1"/>
          </p:cNvSpPr>
          <p:nvPr>
            <p:ph type="ctrTitle"/>
          </p:nvPr>
        </p:nvSpPr>
        <p:spPr>
          <a:xfrm>
            <a:off x="6816268" y="4534680"/>
            <a:ext cx="4766134" cy="610820"/>
          </a:xfrm>
        </p:spPr>
        <p:txBody>
          <a:bodyPr anchor="b">
            <a:noAutofit/>
          </a:bodyPr>
          <a:lstStyle>
            <a:lvl1pPr algn="r">
              <a:defRPr lang="en-US" sz="5998" b="1" kern="120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p:cNvSpPr>
            <a:spLocks noGrp="1"/>
          </p:cNvSpPr>
          <p:nvPr>
            <p:ph type="subTitle" idx="1"/>
          </p:nvPr>
        </p:nvSpPr>
        <p:spPr>
          <a:xfrm>
            <a:off x="6816267" y="5155770"/>
            <a:ext cx="4766134" cy="713221"/>
          </a:xfrm>
        </p:spPr>
        <p:txBody>
          <a:bodyPr>
            <a:noAutofit/>
          </a:bodyPr>
          <a:lstStyle>
            <a:lvl1pPr marL="0" indent="0" algn="r">
              <a:buNone/>
              <a:defRPr lang="en-US" sz="2799" kern="120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09285" indent="0" algn="ctr">
              <a:buNone/>
              <a:defRPr>
                <a:solidFill>
                  <a:schemeClr val="tx1">
                    <a:tint val="75000"/>
                  </a:schemeClr>
                </a:solidFill>
              </a:defRPr>
            </a:lvl2pPr>
            <a:lvl3pPr marL="1218570" indent="0" algn="ctr">
              <a:buNone/>
              <a:defRPr>
                <a:solidFill>
                  <a:schemeClr val="tx1">
                    <a:tint val="75000"/>
                  </a:schemeClr>
                </a:solidFill>
              </a:defRPr>
            </a:lvl3pPr>
            <a:lvl4pPr marL="1827855" indent="0" algn="ctr">
              <a:buNone/>
              <a:defRPr>
                <a:solidFill>
                  <a:schemeClr val="tx1">
                    <a:tint val="75000"/>
                  </a:schemeClr>
                </a:solidFill>
              </a:defRPr>
            </a:lvl4pPr>
            <a:lvl5pPr marL="2437141" indent="0" algn="ctr">
              <a:buNone/>
              <a:defRPr>
                <a:solidFill>
                  <a:schemeClr val="tx1">
                    <a:tint val="75000"/>
                  </a:schemeClr>
                </a:solidFill>
              </a:defRPr>
            </a:lvl5pPr>
            <a:lvl6pPr marL="3046426" indent="0" algn="ctr">
              <a:buNone/>
              <a:defRPr>
                <a:solidFill>
                  <a:schemeClr val="tx1">
                    <a:tint val="75000"/>
                  </a:schemeClr>
                </a:solidFill>
              </a:defRPr>
            </a:lvl6pPr>
            <a:lvl7pPr marL="3655711" indent="0" algn="ctr">
              <a:buNone/>
              <a:defRPr>
                <a:solidFill>
                  <a:schemeClr val="tx1">
                    <a:tint val="75000"/>
                  </a:schemeClr>
                </a:solidFill>
              </a:defRPr>
            </a:lvl7pPr>
            <a:lvl8pPr marL="4264995" indent="0" algn="ctr">
              <a:buNone/>
              <a:defRPr>
                <a:solidFill>
                  <a:schemeClr val="tx1">
                    <a:tint val="75000"/>
                  </a:schemeClr>
                </a:solidFill>
              </a:defRPr>
            </a:lvl8pPr>
            <a:lvl9pPr marL="4874281" indent="0" algn="ctr">
              <a:buNone/>
              <a:defRPr>
                <a:solidFill>
                  <a:schemeClr val="tx1">
                    <a:tint val="75000"/>
                  </a:schemeClr>
                </a:solidFill>
              </a:defRPr>
            </a:lvl9pPr>
          </a:lstStyle>
          <a:p>
            <a:r>
              <a:rPr lang="en-US" dirty="0"/>
              <a:t>Click to edit Master subtitle style</a:t>
            </a:r>
          </a:p>
        </p:txBody>
      </p:sp>
      <p:sp>
        <p:nvSpPr>
          <p:cNvPr id="49" name="Freeform 37">
            <a:extLst>
              <a:ext uri="{FF2B5EF4-FFF2-40B4-BE49-F238E27FC236}">
                <a16:creationId xmlns:a16="http://schemas.microsoft.com/office/drawing/2014/main" id="{981555CA-E191-42EA-89F3-B81A10425A6F}"/>
              </a:ext>
            </a:extLst>
          </p:cNvPr>
          <p:cNvSpPr>
            <a:spLocks/>
          </p:cNvSpPr>
          <p:nvPr userDrawn="1"/>
        </p:nvSpPr>
        <p:spPr bwMode="auto">
          <a:xfrm>
            <a:off x="39692" y="-1587"/>
            <a:ext cx="6234148" cy="6867525"/>
          </a:xfrm>
          <a:custGeom>
            <a:avLst/>
            <a:gdLst>
              <a:gd name="T0" fmla="*/ 951 w 3926"/>
              <a:gd name="T1" fmla="*/ 0 h 4326"/>
              <a:gd name="T2" fmla="*/ 0 w 3926"/>
              <a:gd name="T3" fmla="*/ 950 h 4326"/>
              <a:gd name="T4" fmla="*/ 0 w 3926"/>
              <a:gd name="T5" fmla="*/ 4163 h 4326"/>
              <a:gd name="T6" fmla="*/ 163 w 3926"/>
              <a:gd name="T7" fmla="*/ 4326 h 4326"/>
              <a:gd name="T8" fmla="*/ 2155 w 3926"/>
              <a:gd name="T9" fmla="*/ 4326 h 4326"/>
              <a:gd name="T10" fmla="*/ 3926 w 3926"/>
              <a:gd name="T11" fmla="*/ 2558 h 4326"/>
              <a:gd name="T12" fmla="*/ 1367 w 3926"/>
              <a:gd name="T13" fmla="*/ 0 h 4326"/>
              <a:gd name="T14" fmla="*/ 951 w 3926"/>
              <a:gd name="T15" fmla="*/ 0 h 4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6" h="4326">
                <a:moveTo>
                  <a:pt x="951" y="0"/>
                </a:moveTo>
                <a:lnTo>
                  <a:pt x="0" y="950"/>
                </a:lnTo>
                <a:lnTo>
                  <a:pt x="0" y="4163"/>
                </a:lnTo>
                <a:lnTo>
                  <a:pt x="163" y="4326"/>
                </a:lnTo>
                <a:lnTo>
                  <a:pt x="2155" y="4326"/>
                </a:lnTo>
                <a:lnTo>
                  <a:pt x="3926" y="2558"/>
                </a:lnTo>
                <a:lnTo>
                  <a:pt x="1367" y="0"/>
                </a:lnTo>
                <a:lnTo>
                  <a:pt x="951" y="0"/>
                </a:lnTo>
                <a:close/>
              </a:path>
            </a:pathLst>
          </a:custGeom>
          <a:solidFill>
            <a:schemeClr val="bg1">
              <a:lumMod val="50000"/>
            </a:schemeClr>
          </a:solidFill>
          <a:ln>
            <a:noFill/>
          </a:ln>
        </p:spPr>
        <p:txBody>
          <a:bodyPr vert="horz" wrap="square" lIns="91416" tIns="45708" rIns="91416" bIns="45708" numCol="1" anchor="t" anchorCtr="0" compatLnSpc="1">
            <a:prstTxWarp prst="textNoShape">
              <a:avLst/>
            </a:prstTxWarp>
          </a:bodyPr>
          <a:lstStyle/>
          <a:p>
            <a:endParaRPr lang="en-IN" sz="1799" dirty="0"/>
          </a:p>
        </p:txBody>
      </p:sp>
    </p:spTree>
    <p:extLst>
      <p:ext uri="{BB962C8B-B14F-4D97-AF65-F5344CB8AC3E}">
        <p14:creationId xmlns:p14="http://schemas.microsoft.com/office/powerpoint/2010/main" val="3931131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C7612914-7F08-4B3C-86C1-3FF4B8B13496}"/>
              </a:ext>
            </a:extLst>
          </p:cNvPr>
          <p:cNvGrpSpPr/>
          <p:nvPr userDrawn="1"/>
        </p:nvGrpSpPr>
        <p:grpSpPr>
          <a:xfrm>
            <a:off x="9530" y="-8935"/>
            <a:ext cx="12182472" cy="6866936"/>
            <a:chOff x="9526" y="328613"/>
            <a:chExt cx="10671175" cy="6016625"/>
          </a:xfrm>
          <a:solidFill>
            <a:schemeClr val="bg1">
              <a:lumMod val="95000"/>
              <a:alpha val="20000"/>
            </a:schemeClr>
          </a:solidFill>
        </p:grpSpPr>
        <p:sp>
          <p:nvSpPr>
            <p:cNvPr id="20" name="Freeform 5">
              <a:extLst>
                <a:ext uri="{FF2B5EF4-FFF2-40B4-BE49-F238E27FC236}">
                  <a16:creationId xmlns:a16="http://schemas.microsoft.com/office/drawing/2014/main" id="{24B13766-0D74-44BD-8CB4-05101DA227C7}"/>
                </a:ext>
              </a:extLst>
            </p:cNvPr>
            <p:cNvSpPr>
              <a:spLocks/>
            </p:cNvSpPr>
            <p:nvPr/>
          </p:nvSpPr>
          <p:spPr bwMode="auto">
            <a:xfrm>
              <a:off x="10150476" y="328613"/>
              <a:ext cx="530225" cy="498475"/>
            </a:xfrm>
            <a:custGeom>
              <a:avLst/>
              <a:gdLst>
                <a:gd name="T0" fmla="*/ 146 w 334"/>
                <a:gd name="T1" fmla="*/ 0 h 314"/>
                <a:gd name="T2" fmla="*/ 0 w 334"/>
                <a:gd name="T3" fmla="*/ 0 h 314"/>
                <a:gd name="T4" fmla="*/ 334 w 334"/>
                <a:gd name="T5" fmla="*/ 314 h 314"/>
                <a:gd name="T6" fmla="*/ 334 w 334"/>
                <a:gd name="T7" fmla="*/ 176 h 314"/>
                <a:gd name="T8" fmla="*/ 146 w 334"/>
                <a:gd name="T9" fmla="*/ 0 h 314"/>
              </a:gdLst>
              <a:ahLst/>
              <a:cxnLst>
                <a:cxn ang="0">
                  <a:pos x="T0" y="T1"/>
                </a:cxn>
                <a:cxn ang="0">
                  <a:pos x="T2" y="T3"/>
                </a:cxn>
                <a:cxn ang="0">
                  <a:pos x="T4" y="T5"/>
                </a:cxn>
                <a:cxn ang="0">
                  <a:pos x="T6" y="T7"/>
                </a:cxn>
                <a:cxn ang="0">
                  <a:pos x="T8" y="T9"/>
                </a:cxn>
              </a:cxnLst>
              <a:rect l="0" t="0" r="r" b="b"/>
              <a:pathLst>
                <a:path w="334" h="314">
                  <a:moveTo>
                    <a:pt x="146" y="0"/>
                  </a:moveTo>
                  <a:lnTo>
                    <a:pt x="0" y="0"/>
                  </a:lnTo>
                  <a:lnTo>
                    <a:pt x="334" y="314"/>
                  </a:lnTo>
                  <a:lnTo>
                    <a:pt x="334" y="176"/>
                  </a:lnTo>
                  <a:lnTo>
                    <a:pt x="14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1" name="Freeform 6">
              <a:extLst>
                <a:ext uri="{FF2B5EF4-FFF2-40B4-BE49-F238E27FC236}">
                  <a16:creationId xmlns:a16="http://schemas.microsoft.com/office/drawing/2014/main" id="{688FCA32-DB67-40CF-9B32-C7DC8FD0D966}"/>
                </a:ext>
              </a:extLst>
            </p:cNvPr>
            <p:cNvSpPr>
              <a:spLocks/>
            </p:cNvSpPr>
            <p:nvPr/>
          </p:nvSpPr>
          <p:spPr bwMode="auto">
            <a:xfrm>
              <a:off x="8831263" y="328613"/>
              <a:ext cx="1849438" cy="1739900"/>
            </a:xfrm>
            <a:custGeom>
              <a:avLst/>
              <a:gdLst>
                <a:gd name="T0" fmla="*/ 0 w 1165"/>
                <a:gd name="T1" fmla="*/ 0 h 1096"/>
                <a:gd name="T2" fmla="*/ 1165 w 1165"/>
                <a:gd name="T3" fmla="*/ 1096 h 1096"/>
                <a:gd name="T4" fmla="*/ 1165 w 1165"/>
                <a:gd name="T5" fmla="*/ 958 h 1096"/>
                <a:gd name="T6" fmla="*/ 146 w 1165"/>
                <a:gd name="T7" fmla="*/ 0 h 1096"/>
                <a:gd name="T8" fmla="*/ 0 w 1165"/>
                <a:gd name="T9" fmla="*/ 0 h 1096"/>
              </a:gdLst>
              <a:ahLst/>
              <a:cxnLst>
                <a:cxn ang="0">
                  <a:pos x="T0" y="T1"/>
                </a:cxn>
                <a:cxn ang="0">
                  <a:pos x="T2" y="T3"/>
                </a:cxn>
                <a:cxn ang="0">
                  <a:pos x="T4" y="T5"/>
                </a:cxn>
                <a:cxn ang="0">
                  <a:pos x="T6" y="T7"/>
                </a:cxn>
                <a:cxn ang="0">
                  <a:pos x="T8" y="T9"/>
                </a:cxn>
              </a:cxnLst>
              <a:rect l="0" t="0" r="r" b="b"/>
              <a:pathLst>
                <a:path w="1165" h="1096">
                  <a:moveTo>
                    <a:pt x="0" y="0"/>
                  </a:moveTo>
                  <a:lnTo>
                    <a:pt x="1165" y="1096"/>
                  </a:lnTo>
                  <a:lnTo>
                    <a:pt x="1165" y="958"/>
                  </a:lnTo>
                  <a:lnTo>
                    <a:pt x="146"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2" name="Freeform 7">
              <a:extLst>
                <a:ext uri="{FF2B5EF4-FFF2-40B4-BE49-F238E27FC236}">
                  <a16:creationId xmlns:a16="http://schemas.microsoft.com/office/drawing/2014/main" id="{88183712-A5CD-4131-9F05-849206502C41}"/>
                </a:ext>
              </a:extLst>
            </p:cNvPr>
            <p:cNvSpPr>
              <a:spLocks/>
            </p:cNvSpPr>
            <p:nvPr/>
          </p:nvSpPr>
          <p:spPr bwMode="auto">
            <a:xfrm>
              <a:off x="7512051" y="328613"/>
              <a:ext cx="3168650" cy="2981325"/>
            </a:xfrm>
            <a:custGeom>
              <a:avLst/>
              <a:gdLst>
                <a:gd name="T0" fmla="*/ 0 w 1996"/>
                <a:gd name="T1" fmla="*/ 0 h 1878"/>
                <a:gd name="T2" fmla="*/ 1996 w 1996"/>
                <a:gd name="T3" fmla="*/ 1878 h 1878"/>
                <a:gd name="T4" fmla="*/ 1996 w 1996"/>
                <a:gd name="T5" fmla="*/ 1740 h 1878"/>
                <a:gd name="T6" fmla="*/ 146 w 1996"/>
                <a:gd name="T7" fmla="*/ 0 h 1878"/>
                <a:gd name="T8" fmla="*/ 0 w 1996"/>
                <a:gd name="T9" fmla="*/ 0 h 1878"/>
              </a:gdLst>
              <a:ahLst/>
              <a:cxnLst>
                <a:cxn ang="0">
                  <a:pos x="T0" y="T1"/>
                </a:cxn>
                <a:cxn ang="0">
                  <a:pos x="T2" y="T3"/>
                </a:cxn>
                <a:cxn ang="0">
                  <a:pos x="T4" y="T5"/>
                </a:cxn>
                <a:cxn ang="0">
                  <a:pos x="T6" y="T7"/>
                </a:cxn>
                <a:cxn ang="0">
                  <a:pos x="T8" y="T9"/>
                </a:cxn>
              </a:cxnLst>
              <a:rect l="0" t="0" r="r" b="b"/>
              <a:pathLst>
                <a:path w="1996" h="1878">
                  <a:moveTo>
                    <a:pt x="0" y="0"/>
                  </a:moveTo>
                  <a:lnTo>
                    <a:pt x="1996" y="1878"/>
                  </a:lnTo>
                  <a:lnTo>
                    <a:pt x="1996" y="1740"/>
                  </a:lnTo>
                  <a:lnTo>
                    <a:pt x="146"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3" name="Freeform 8">
              <a:extLst>
                <a:ext uri="{FF2B5EF4-FFF2-40B4-BE49-F238E27FC236}">
                  <a16:creationId xmlns:a16="http://schemas.microsoft.com/office/drawing/2014/main" id="{06BED2FF-6281-4252-AAEA-92DD6D0EFD07}"/>
                </a:ext>
              </a:extLst>
            </p:cNvPr>
            <p:cNvSpPr>
              <a:spLocks/>
            </p:cNvSpPr>
            <p:nvPr/>
          </p:nvSpPr>
          <p:spPr bwMode="auto">
            <a:xfrm>
              <a:off x="6192838" y="328613"/>
              <a:ext cx="4487863" cy="4222750"/>
            </a:xfrm>
            <a:custGeom>
              <a:avLst/>
              <a:gdLst>
                <a:gd name="T0" fmla="*/ 0 w 2827"/>
                <a:gd name="T1" fmla="*/ 0 h 2660"/>
                <a:gd name="T2" fmla="*/ 2827 w 2827"/>
                <a:gd name="T3" fmla="*/ 2660 h 2660"/>
                <a:gd name="T4" fmla="*/ 2827 w 2827"/>
                <a:gd name="T5" fmla="*/ 2522 h 2660"/>
                <a:gd name="T6" fmla="*/ 145 w 2827"/>
                <a:gd name="T7" fmla="*/ 0 h 2660"/>
                <a:gd name="T8" fmla="*/ 0 w 2827"/>
                <a:gd name="T9" fmla="*/ 0 h 2660"/>
              </a:gdLst>
              <a:ahLst/>
              <a:cxnLst>
                <a:cxn ang="0">
                  <a:pos x="T0" y="T1"/>
                </a:cxn>
                <a:cxn ang="0">
                  <a:pos x="T2" y="T3"/>
                </a:cxn>
                <a:cxn ang="0">
                  <a:pos x="T4" y="T5"/>
                </a:cxn>
                <a:cxn ang="0">
                  <a:pos x="T6" y="T7"/>
                </a:cxn>
                <a:cxn ang="0">
                  <a:pos x="T8" y="T9"/>
                </a:cxn>
              </a:cxnLst>
              <a:rect l="0" t="0" r="r" b="b"/>
              <a:pathLst>
                <a:path w="2827" h="2660">
                  <a:moveTo>
                    <a:pt x="0" y="0"/>
                  </a:moveTo>
                  <a:lnTo>
                    <a:pt x="2827" y="2660"/>
                  </a:lnTo>
                  <a:lnTo>
                    <a:pt x="2827" y="2522"/>
                  </a:lnTo>
                  <a:lnTo>
                    <a:pt x="145"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4" name="Freeform 9">
              <a:extLst>
                <a:ext uri="{FF2B5EF4-FFF2-40B4-BE49-F238E27FC236}">
                  <a16:creationId xmlns:a16="http://schemas.microsoft.com/office/drawing/2014/main" id="{302A5345-E82F-4CC9-BE37-A69682538900}"/>
                </a:ext>
              </a:extLst>
            </p:cNvPr>
            <p:cNvSpPr>
              <a:spLocks/>
            </p:cNvSpPr>
            <p:nvPr/>
          </p:nvSpPr>
          <p:spPr bwMode="auto">
            <a:xfrm>
              <a:off x="4872038" y="328613"/>
              <a:ext cx="5808663" cy="5464175"/>
            </a:xfrm>
            <a:custGeom>
              <a:avLst/>
              <a:gdLst>
                <a:gd name="T0" fmla="*/ 0 w 3659"/>
                <a:gd name="T1" fmla="*/ 0 h 3442"/>
                <a:gd name="T2" fmla="*/ 3659 w 3659"/>
                <a:gd name="T3" fmla="*/ 3442 h 3442"/>
                <a:gd name="T4" fmla="*/ 3659 w 3659"/>
                <a:gd name="T5" fmla="*/ 3304 h 3442"/>
                <a:gd name="T6" fmla="*/ 146 w 3659"/>
                <a:gd name="T7" fmla="*/ 0 h 3442"/>
                <a:gd name="T8" fmla="*/ 0 w 3659"/>
                <a:gd name="T9" fmla="*/ 0 h 3442"/>
              </a:gdLst>
              <a:ahLst/>
              <a:cxnLst>
                <a:cxn ang="0">
                  <a:pos x="T0" y="T1"/>
                </a:cxn>
                <a:cxn ang="0">
                  <a:pos x="T2" y="T3"/>
                </a:cxn>
                <a:cxn ang="0">
                  <a:pos x="T4" y="T5"/>
                </a:cxn>
                <a:cxn ang="0">
                  <a:pos x="T6" y="T7"/>
                </a:cxn>
                <a:cxn ang="0">
                  <a:pos x="T8" y="T9"/>
                </a:cxn>
              </a:cxnLst>
              <a:rect l="0" t="0" r="r" b="b"/>
              <a:pathLst>
                <a:path w="3659" h="3442">
                  <a:moveTo>
                    <a:pt x="0" y="0"/>
                  </a:moveTo>
                  <a:lnTo>
                    <a:pt x="3659" y="3442"/>
                  </a:lnTo>
                  <a:lnTo>
                    <a:pt x="3659" y="3304"/>
                  </a:lnTo>
                  <a:lnTo>
                    <a:pt x="146"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5" name="Freeform 10">
              <a:extLst>
                <a:ext uri="{FF2B5EF4-FFF2-40B4-BE49-F238E27FC236}">
                  <a16:creationId xmlns:a16="http://schemas.microsoft.com/office/drawing/2014/main" id="{F7C103CC-7F05-4273-A307-8B34ACE1BBA2}"/>
                </a:ext>
              </a:extLst>
            </p:cNvPr>
            <p:cNvSpPr>
              <a:spLocks/>
            </p:cNvSpPr>
            <p:nvPr/>
          </p:nvSpPr>
          <p:spPr bwMode="auto">
            <a:xfrm>
              <a:off x="3552826" y="328613"/>
              <a:ext cx="6629400" cy="6016625"/>
            </a:xfrm>
            <a:custGeom>
              <a:avLst/>
              <a:gdLst>
                <a:gd name="T0" fmla="*/ 0 w 4176"/>
                <a:gd name="T1" fmla="*/ 0 h 3790"/>
                <a:gd name="T2" fmla="*/ 4028 w 4176"/>
                <a:gd name="T3" fmla="*/ 3790 h 3790"/>
                <a:gd name="T4" fmla="*/ 4176 w 4176"/>
                <a:gd name="T5" fmla="*/ 3790 h 3790"/>
                <a:gd name="T6" fmla="*/ 146 w 4176"/>
                <a:gd name="T7" fmla="*/ 0 h 3790"/>
                <a:gd name="T8" fmla="*/ 0 w 4176"/>
                <a:gd name="T9" fmla="*/ 0 h 3790"/>
              </a:gdLst>
              <a:ahLst/>
              <a:cxnLst>
                <a:cxn ang="0">
                  <a:pos x="T0" y="T1"/>
                </a:cxn>
                <a:cxn ang="0">
                  <a:pos x="T2" y="T3"/>
                </a:cxn>
                <a:cxn ang="0">
                  <a:pos x="T4" y="T5"/>
                </a:cxn>
                <a:cxn ang="0">
                  <a:pos x="T6" y="T7"/>
                </a:cxn>
                <a:cxn ang="0">
                  <a:pos x="T8" y="T9"/>
                </a:cxn>
              </a:cxnLst>
              <a:rect l="0" t="0" r="r" b="b"/>
              <a:pathLst>
                <a:path w="4176" h="3790">
                  <a:moveTo>
                    <a:pt x="0" y="0"/>
                  </a:moveTo>
                  <a:lnTo>
                    <a:pt x="4028" y="3790"/>
                  </a:lnTo>
                  <a:lnTo>
                    <a:pt x="4176" y="3790"/>
                  </a:lnTo>
                  <a:lnTo>
                    <a:pt x="146"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6" name="Freeform 11">
              <a:extLst>
                <a:ext uri="{FF2B5EF4-FFF2-40B4-BE49-F238E27FC236}">
                  <a16:creationId xmlns:a16="http://schemas.microsoft.com/office/drawing/2014/main" id="{E925EBA9-E9D9-44D3-8D7E-31D5357588A9}"/>
                </a:ext>
              </a:extLst>
            </p:cNvPr>
            <p:cNvSpPr>
              <a:spLocks/>
            </p:cNvSpPr>
            <p:nvPr/>
          </p:nvSpPr>
          <p:spPr bwMode="auto">
            <a:xfrm>
              <a:off x="2233613" y="328613"/>
              <a:ext cx="6629400" cy="6016625"/>
            </a:xfrm>
            <a:custGeom>
              <a:avLst/>
              <a:gdLst>
                <a:gd name="T0" fmla="*/ 0 w 4176"/>
                <a:gd name="T1" fmla="*/ 0 h 3790"/>
                <a:gd name="T2" fmla="*/ 4028 w 4176"/>
                <a:gd name="T3" fmla="*/ 3790 h 3790"/>
                <a:gd name="T4" fmla="*/ 4176 w 4176"/>
                <a:gd name="T5" fmla="*/ 3790 h 3790"/>
                <a:gd name="T6" fmla="*/ 146 w 4176"/>
                <a:gd name="T7" fmla="*/ 0 h 3790"/>
                <a:gd name="T8" fmla="*/ 0 w 4176"/>
                <a:gd name="T9" fmla="*/ 0 h 3790"/>
              </a:gdLst>
              <a:ahLst/>
              <a:cxnLst>
                <a:cxn ang="0">
                  <a:pos x="T0" y="T1"/>
                </a:cxn>
                <a:cxn ang="0">
                  <a:pos x="T2" y="T3"/>
                </a:cxn>
                <a:cxn ang="0">
                  <a:pos x="T4" y="T5"/>
                </a:cxn>
                <a:cxn ang="0">
                  <a:pos x="T6" y="T7"/>
                </a:cxn>
                <a:cxn ang="0">
                  <a:pos x="T8" y="T9"/>
                </a:cxn>
              </a:cxnLst>
              <a:rect l="0" t="0" r="r" b="b"/>
              <a:pathLst>
                <a:path w="4176" h="3790">
                  <a:moveTo>
                    <a:pt x="0" y="0"/>
                  </a:moveTo>
                  <a:lnTo>
                    <a:pt x="4028" y="3790"/>
                  </a:lnTo>
                  <a:lnTo>
                    <a:pt x="4176" y="3790"/>
                  </a:lnTo>
                  <a:lnTo>
                    <a:pt x="146"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7" name="Freeform 12">
              <a:extLst>
                <a:ext uri="{FF2B5EF4-FFF2-40B4-BE49-F238E27FC236}">
                  <a16:creationId xmlns:a16="http://schemas.microsoft.com/office/drawing/2014/main" id="{970D079F-E95B-4B3D-9D19-9EA0A62CDA32}"/>
                </a:ext>
              </a:extLst>
            </p:cNvPr>
            <p:cNvSpPr>
              <a:spLocks/>
            </p:cNvSpPr>
            <p:nvPr/>
          </p:nvSpPr>
          <p:spPr bwMode="auto">
            <a:xfrm>
              <a:off x="914401" y="328613"/>
              <a:ext cx="6629400" cy="6016625"/>
            </a:xfrm>
            <a:custGeom>
              <a:avLst/>
              <a:gdLst>
                <a:gd name="T0" fmla="*/ 0 w 4176"/>
                <a:gd name="T1" fmla="*/ 0 h 3790"/>
                <a:gd name="T2" fmla="*/ 4028 w 4176"/>
                <a:gd name="T3" fmla="*/ 3790 h 3790"/>
                <a:gd name="T4" fmla="*/ 4176 w 4176"/>
                <a:gd name="T5" fmla="*/ 3790 h 3790"/>
                <a:gd name="T6" fmla="*/ 145 w 4176"/>
                <a:gd name="T7" fmla="*/ 0 h 3790"/>
                <a:gd name="T8" fmla="*/ 0 w 4176"/>
                <a:gd name="T9" fmla="*/ 0 h 3790"/>
              </a:gdLst>
              <a:ahLst/>
              <a:cxnLst>
                <a:cxn ang="0">
                  <a:pos x="T0" y="T1"/>
                </a:cxn>
                <a:cxn ang="0">
                  <a:pos x="T2" y="T3"/>
                </a:cxn>
                <a:cxn ang="0">
                  <a:pos x="T4" y="T5"/>
                </a:cxn>
                <a:cxn ang="0">
                  <a:pos x="T6" y="T7"/>
                </a:cxn>
                <a:cxn ang="0">
                  <a:pos x="T8" y="T9"/>
                </a:cxn>
              </a:cxnLst>
              <a:rect l="0" t="0" r="r" b="b"/>
              <a:pathLst>
                <a:path w="4176" h="3790">
                  <a:moveTo>
                    <a:pt x="0" y="0"/>
                  </a:moveTo>
                  <a:lnTo>
                    <a:pt x="4028" y="3790"/>
                  </a:lnTo>
                  <a:lnTo>
                    <a:pt x="4176" y="3790"/>
                  </a:lnTo>
                  <a:lnTo>
                    <a:pt x="145"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8" name="Freeform 13">
              <a:extLst>
                <a:ext uri="{FF2B5EF4-FFF2-40B4-BE49-F238E27FC236}">
                  <a16:creationId xmlns:a16="http://schemas.microsoft.com/office/drawing/2014/main" id="{6E4E66E1-EF32-497D-9DD1-7614CD65E637}"/>
                </a:ext>
              </a:extLst>
            </p:cNvPr>
            <p:cNvSpPr>
              <a:spLocks/>
            </p:cNvSpPr>
            <p:nvPr/>
          </p:nvSpPr>
          <p:spPr bwMode="auto">
            <a:xfrm>
              <a:off x="9526" y="500063"/>
              <a:ext cx="6215063" cy="5845175"/>
            </a:xfrm>
            <a:custGeom>
              <a:avLst/>
              <a:gdLst>
                <a:gd name="T0" fmla="*/ 0 w 3915"/>
                <a:gd name="T1" fmla="*/ 138 h 3682"/>
                <a:gd name="T2" fmla="*/ 3767 w 3915"/>
                <a:gd name="T3" fmla="*/ 3682 h 3682"/>
                <a:gd name="T4" fmla="*/ 3915 w 3915"/>
                <a:gd name="T5" fmla="*/ 3682 h 3682"/>
                <a:gd name="T6" fmla="*/ 0 w 3915"/>
                <a:gd name="T7" fmla="*/ 0 h 3682"/>
                <a:gd name="T8" fmla="*/ 0 w 3915"/>
                <a:gd name="T9" fmla="*/ 138 h 3682"/>
              </a:gdLst>
              <a:ahLst/>
              <a:cxnLst>
                <a:cxn ang="0">
                  <a:pos x="T0" y="T1"/>
                </a:cxn>
                <a:cxn ang="0">
                  <a:pos x="T2" y="T3"/>
                </a:cxn>
                <a:cxn ang="0">
                  <a:pos x="T4" y="T5"/>
                </a:cxn>
                <a:cxn ang="0">
                  <a:pos x="T6" y="T7"/>
                </a:cxn>
                <a:cxn ang="0">
                  <a:pos x="T8" y="T9"/>
                </a:cxn>
              </a:cxnLst>
              <a:rect l="0" t="0" r="r" b="b"/>
              <a:pathLst>
                <a:path w="3915" h="3682">
                  <a:moveTo>
                    <a:pt x="0" y="138"/>
                  </a:moveTo>
                  <a:lnTo>
                    <a:pt x="3767" y="3682"/>
                  </a:lnTo>
                  <a:lnTo>
                    <a:pt x="3915" y="3682"/>
                  </a:lnTo>
                  <a:lnTo>
                    <a:pt x="0" y="0"/>
                  </a:lnTo>
                  <a:lnTo>
                    <a:pt x="0"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9" name="Freeform 14">
              <a:extLst>
                <a:ext uri="{FF2B5EF4-FFF2-40B4-BE49-F238E27FC236}">
                  <a16:creationId xmlns:a16="http://schemas.microsoft.com/office/drawing/2014/main" id="{BCA64D64-CE0F-4541-AA23-37B8DDE17D13}"/>
                </a:ext>
              </a:extLst>
            </p:cNvPr>
            <p:cNvSpPr>
              <a:spLocks/>
            </p:cNvSpPr>
            <p:nvPr/>
          </p:nvSpPr>
          <p:spPr bwMode="auto">
            <a:xfrm>
              <a:off x="9526" y="1741488"/>
              <a:ext cx="4894263" cy="4603750"/>
            </a:xfrm>
            <a:custGeom>
              <a:avLst/>
              <a:gdLst>
                <a:gd name="T0" fmla="*/ 0 w 3083"/>
                <a:gd name="T1" fmla="*/ 138 h 2900"/>
                <a:gd name="T2" fmla="*/ 2935 w 3083"/>
                <a:gd name="T3" fmla="*/ 2900 h 2900"/>
                <a:gd name="T4" fmla="*/ 3083 w 3083"/>
                <a:gd name="T5" fmla="*/ 2900 h 2900"/>
                <a:gd name="T6" fmla="*/ 0 w 3083"/>
                <a:gd name="T7" fmla="*/ 0 h 2900"/>
                <a:gd name="T8" fmla="*/ 0 w 3083"/>
                <a:gd name="T9" fmla="*/ 138 h 2900"/>
              </a:gdLst>
              <a:ahLst/>
              <a:cxnLst>
                <a:cxn ang="0">
                  <a:pos x="T0" y="T1"/>
                </a:cxn>
                <a:cxn ang="0">
                  <a:pos x="T2" y="T3"/>
                </a:cxn>
                <a:cxn ang="0">
                  <a:pos x="T4" y="T5"/>
                </a:cxn>
                <a:cxn ang="0">
                  <a:pos x="T6" y="T7"/>
                </a:cxn>
                <a:cxn ang="0">
                  <a:pos x="T8" y="T9"/>
                </a:cxn>
              </a:cxnLst>
              <a:rect l="0" t="0" r="r" b="b"/>
              <a:pathLst>
                <a:path w="3083" h="2900">
                  <a:moveTo>
                    <a:pt x="0" y="138"/>
                  </a:moveTo>
                  <a:lnTo>
                    <a:pt x="2935" y="2900"/>
                  </a:lnTo>
                  <a:lnTo>
                    <a:pt x="3083" y="2900"/>
                  </a:lnTo>
                  <a:lnTo>
                    <a:pt x="0" y="0"/>
                  </a:lnTo>
                  <a:lnTo>
                    <a:pt x="0"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0" name="Freeform 15">
              <a:extLst>
                <a:ext uri="{FF2B5EF4-FFF2-40B4-BE49-F238E27FC236}">
                  <a16:creationId xmlns:a16="http://schemas.microsoft.com/office/drawing/2014/main" id="{A2D45EAB-45EF-480D-BDFE-47B47401ABD5}"/>
                </a:ext>
              </a:extLst>
            </p:cNvPr>
            <p:cNvSpPr>
              <a:spLocks/>
            </p:cNvSpPr>
            <p:nvPr/>
          </p:nvSpPr>
          <p:spPr bwMode="auto">
            <a:xfrm>
              <a:off x="9526" y="2982913"/>
              <a:ext cx="3575050" cy="3362325"/>
            </a:xfrm>
            <a:custGeom>
              <a:avLst/>
              <a:gdLst>
                <a:gd name="T0" fmla="*/ 0 w 2252"/>
                <a:gd name="T1" fmla="*/ 138 h 2118"/>
                <a:gd name="T2" fmla="*/ 2104 w 2252"/>
                <a:gd name="T3" fmla="*/ 2118 h 2118"/>
                <a:gd name="T4" fmla="*/ 2252 w 2252"/>
                <a:gd name="T5" fmla="*/ 2118 h 2118"/>
                <a:gd name="T6" fmla="*/ 0 w 2252"/>
                <a:gd name="T7" fmla="*/ 0 h 2118"/>
                <a:gd name="T8" fmla="*/ 0 w 2252"/>
                <a:gd name="T9" fmla="*/ 138 h 2118"/>
              </a:gdLst>
              <a:ahLst/>
              <a:cxnLst>
                <a:cxn ang="0">
                  <a:pos x="T0" y="T1"/>
                </a:cxn>
                <a:cxn ang="0">
                  <a:pos x="T2" y="T3"/>
                </a:cxn>
                <a:cxn ang="0">
                  <a:pos x="T4" y="T5"/>
                </a:cxn>
                <a:cxn ang="0">
                  <a:pos x="T6" y="T7"/>
                </a:cxn>
                <a:cxn ang="0">
                  <a:pos x="T8" y="T9"/>
                </a:cxn>
              </a:cxnLst>
              <a:rect l="0" t="0" r="r" b="b"/>
              <a:pathLst>
                <a:path w="2252" h="2118">
                  <a:moveTo>
                    <a:pt x="0" y="138"/>
                  </a:moveTo>
                  <a:lnTo>
                    <a:pt x="2104" y="2118"/>
                  </a:lnTo>
                  <a:lnTo>
                    <a:pt x="2252" y="2118"/>
                  </a:lnTo>
                  <a:lnTo>
                    <a:pt x="0" y="0"/>
                  </a:lnTo>
                  <a:lnTo>
                    <a:pt x="0"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1" name="Freeform 16">
              <a:extLst>
                <a:ext uri="{FF2B5EF4-FFF2-40B4-BE49-F238E27FC236}">
                  <a16:creationId xmlns:a16="http://schemas.microsoft.com/office/drawing/2014/main" id="{05781B5A-1B4A-4A70-80FA-F7CADC4463A0}"/>
                </a:ext>
              </a:extLst>
            </p:cNvPr>
            <p:cNvSpPr>
              <a:spLocks/>
            </p:cNvSpPr>
            <p:nvPr/>
          </p:nvSpPr>
          <p:spPr bwMode="auto">
            <a:xfrm>
              <a:off x="9526" y="4224338"/>
              <a:ext cx="2255838" cy="2120900"/>
            </a:xfrm>
            <a:custGeom>
              <a:avLst/>
              <a:gdLst>
                <a:gd name="T0" fmla="*/ 0 w 1421"/>
                <a:gd name="T1" fmla="*/ 138 h 1336"/>
                <a:gd name="T2" fmla="*/ 1273 w 1421"/>
                <a:gd name="T3" fmla="*/ 1336 h 1336"/>
                <a:gd name="T4" fmla="*/ 1421 w 1421"/>
                <a:gd name="T5" fmla="*/ 1336 h 1336"/>
                <a:gd name="T6" fmla="*/ 0 w 1421"/>
                <a:gd name="T7" fmla="*/ 0 h 1336"/>
                <a:gd name="T8" fmla="*/ 0 w 1421"/>
                <a:gd name="T9" fmla="*/ 138 h 1336"/>
              </a:gdLst>
              <a:ahLst/>
              <a:cxnLst>
                <a:cxn ang="0">
                  <a:pos x="T0" y="T1"/>
                </a:cxn>
                <a:cxn ang="0">
                  <a:pos x="T2" y="T3"/>
                </a:cxn>
                <a:cxn ang="0">
                  <a:pos x="T4" y="T5"/>
                </a:cxn>
                <a:cxn ang="0">
                  <a:pos x="T6" y="T7"/>
                </a:cxn>
                <a:cxn ang="0">
                  <a:pos x="T8" y="T9"/>
                </a:cxn>
              </a:cxnLst>
              <a:rect l="0" t="0" r="r" b="b"/>
              <a:pathLst>
                <a:path w="1421" h="1336">
                  <a:moveTo>
                    <a:pt x="0" y="138"/>
                  </a:moveTo>
                  <a:lnTo>
                    <a:pt x="1273" y="1336"/>
                  </a:lnTo>
                  <a:lnTo>
                    <a:pt x="1421" y="1336"/>
                  </a:lnTo>
                  <a:lnTo>
                    <a:pt x="0" y="0"/>
                  </a:lnTo>
                  <a:lnTo>
                    <a:pt x="0"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2" name="Freeform 17">
              <a:extLst>
                <a:ext uri="{FF2B5EF4-FFF2-40B4-BE49-F238E27FC236}">
                  <a16:creationId xmlns:a16="http://schemas.microsoft.com/office/drawing/2014/main" id="{7C29A47A-A17E-421C-B782-5942CAD17330}"/>
                </a:ext>
              </a:extLst>
            </p:cNvPr>
            <p:cNvSpPr>
              <a:spLocks/>
            </p:cNvSpPr>
            <p:nvPr/>
          </p:nvSpPr>
          <p:spPr bwMode="auto">
            <a:xfrm>
              <a:off x="9526" y="5465763"/>
              <a:ext cx="936625" cy="879475"/>
            </a:xfrm>
            <a:custGeom>
              <a:avLst/>
              <a:gdLst>
                <a:gd name="T0" fmla="*/ 0 w 590"/>
                <a:gd name="T1" fmla="*/ 138 h 554"/>
                <a:gd name="T2" fmla="*/ 442 w 590"/>
                <a:gd name="T3" fmla="*/ 554 h 554"/>
                <a:gd name="T4" fmla="*/ 590 w 590"/>
                <a:gd name="T5" fmla="*/ 554 h 554"/>
                <a:gd name="T6" fmla="*/ 0 w 590"/>
                <a:gd name="T7" fmla="*/ 0 h 554"/>
                <a:gd name="T8" fmla="*/ 0 w 590"/>
                <a:gd name="T9" fmla="*/ 138 h 554"/>
              </a:gdLst>
              <a:ahLst/>
              <a:cxnLst>
                <a:cxn ang="0">
                  <a:pos x="T0" y="T1"/>
                </a:cxn>
                <a:cxn ang="0">
                  <a:pos x="T2" y="T3"/>
                </a:cxn>
                <a:cxn ang="0">
                  <a:pos x="T4" y="T5"/>
                </a:cxn>
                <a:cxn ang="0">
                  <a:pos x="T6" y="T7"/>
                </a:cxn>
                <a:cxn ang="0">
                  <a:pos x="T8" y="T9"/>
                </a:cxn>
              </a:cxnLst>
              <a:rect l="0" t="0" r="r" b="b"/>
              <a:pathLst>
                <a:path w="590" h="554">
                  <a:moveTo>
                    <a:pt x="0" y="138"/>
                  </a:moveTo>
                  <a:lnTo>
                    <a:pt x="442" y="554"/>
                  </a:lnTo>
                  <a:lnTo>
                    <a:pt x="590" y="554"/>
                  </a:lnTo>
                  <a:lnTo>
                    <a:pt x="0" y="0"/>
                  </a:lnTo>
                  <a:lnTo>
                    <a:pt x="0"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3" name="Freeform 18">
              <a:extLst>
                <a:ext uri="{FF2B5EF4-FFF2-40B4-BE49-F238E27FC236}">
                  <a16:creationId xmlns:a16="http://schemas.microsoft.com/office/drawing/2014/main" id="{BAD9B01C-AF02-4F39-8606-CEB2AC128857}"/>
                </a:ext>
              </a:extLst>
            </p:cNvPr>
            <p:cNvSpPr>
              <a:spLocks/>
            </p:cNvSpPr>
            <p:nvPr/>
          </p:nvSpPr>
          <p:spPr bwMode="auto">
            <a:xfrm>
              <a:off x="9526" y="328613"/>
              <a:ext cx="944563" cy="887413"/>
            </a:xfrm>
            <a:custGeom>
              <a:avLst/>
              <a:gdLst>
                <a:gd name="T0" fmla="*/ 449 w 595"/>
                <a:gd name="T1" fmla="*/ 0 h 559"/>
                <a:gd name="T2" fmla="*/ 0 w 595"/>
                <a:gd name="T3" fmla="*/ 422 h 559"/>
                <a:gd name="T4" fmla="*/ 0 w 595"/>
                <a:gd name="T5" fmla="*/ 559 h 559"/>
                <a:gd name="T6" fmla="*/ 595 w 595"/>
                <a:gd name="T7" fmla="*/ 0 h 559"/>
                <a:gd name="T8" fmla="*/ 449 w 595"/>
                <a:gd name="T9" fmla="*/ 0 h 559"/>
              </a:gdLst>
              <a:ahLst/>
              <a:cxnLst>
                <a:cxn ang="0">
                  <a:pos x="T0" y="T1"/>
                </a:cxn>
                <a:cxn ang="0">
                  <a:pos x="T2" y="T3"/>
                </a:cxn>
                <a:cxn ang="0">
                  <a:pos x="T4" y="T5"/>
                </a:cxn>
                <a:cxn ang="0">
                  <a:pos x="T6" y="T7"/>
                </a:cxn>
                <a:cxn ang="0">
                  <a:pos x="T8" y="T9"/>
                </a:cxn>
              </a:cxnLst>
              <a:rect l="0" t="0" r="r" b="b"/>
              <a:pathLst>
                <a:path w="595" h="559">
                  <a:moveTo>
                    <a:pt x="449" y="0"/>
                  </a:moveTo>
                  <a:lnTo>
                    <a:pt x="0" y="422"/>
                  </a:lnTo>
                  <a:lnTo>
                    <a:pt x="0" y="559"/>
                  </a:lnTo>
                  <a:lnTo>
                    <a:pt x="595" y="0"/>
                  </a:lnTo>
                  <a:lnTo>
                    <a:pt x="44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4" name="Freeform 19">
              <a:extLst>
                <a:ext uri="{FF2B5EF4-FFF2-40B4-BE49-F238E27FC236}">
                  <a16:creationId xmlns:a16="http://schemas.microsoft.com/office/drawing/2014/main" id="{45584B4B-DCA7-4A3C-BAD1-05AE20BD7C08}"/>
                </a:ext>
              </a:extLst>
            </p:cNvPr>
            <p:cNvSpPr>
              <a:spLocks/>
            </p:cNvSpPr>
            <p:nvPr/>
          </p:nvSpPr>
          <p:spPr bwMode="auto">
            <a:xfrm>
              <a:off x="9526" y="328613"/>
              <a:ext cx="2263775" cy="2128838"/>
            </a:xfrm>
            <a:custGeom>
              <a:avLst/>
              <a:gdLst>
                <a:gd name="T0" fmla="*/ 1280 w 1426"/>
                <a:gd name="T1" fmla="*/ 0 h 1341"/>
                <a:gd name="T2" fmla="*/ 0 w 1426"/>
                <a:gd name="T3" fmla="*/ 1204 h 1341"/>
                <a:gd name="T4" fmla="*/ 0 w 1426"/>
                <a:gd name="T5" fmla="*/ 1341 h 1341"/>
                <a:gd name="T6" fmla="*/ 1426 w 1426"/>
                <a:gd name="T7" fmla="*/ 0 h 1341"/>
                <a:gd name="T8" fmla="*/ 1280 w 1426"/>
                <a:gd name="T9" fmla="*/ 0 h 1341"/>
              </a:gdLst>
              <a:ahLst/>
              <a:cxnLst>
                <a:cxn ang="0">
                  <a:pos x="T0" y="T1"/>
                </a:cxn>
                <a:cxn ang="0">
                  <a:pos x="T2" y="T3"/>
                </a:cxn>
                <a:cxn ang="0">
                  <a:pos x="T4" y="T5"/>
                </a:cxn>
                <a:cxn ang="0">
                  <a:pos x="T6" y="T7"/>
                </a:cxn>
                <a:cxn ang="0">
                  <a:pos x="T8" y="T9"/>
                </a:cxn>
              </a:cxnLst>
              <a:rect l="0" t="0" r="r" b="b"/>
              <a:pathLst>
                <a:path w="1426" h="1341">
                  <a:moveTo>
                    <a:pt x="1280" y="0"/>
                  </a:moveTo>
                  <a:lnTo>
                    <a:pt x="0" y="1204"/>
                  </a:lnTo>
                  <a:lnTo>
                    <a:pt x="0" y="1341"/>
                  </a:lnTo>
                  <a:lnTo>
                    <a:pt x="1426" y="0"/>
                  </a:lnTo>
                  <a:lnTo>
                    <a:pt x="128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5" name="Freeform 20">
              <a:extLst>
                <a:ext uri="{FF2B5EF4-FFF2-40B4-BE49-F238E27FC236}">
                  <a16:creationId xmlns:a16="http://schemas.microsoft.com/office/drawing/2014/main" id="{00521576-D232-4822-AC25-080AAFB1609E}"/>
                </a:ext>
              </a:extLst>
            </p:cNvPr>
            <p:cNvSpPr>
              <a:spLocks/>
            </p:cNvSpPr>
            <p:nvPr/>
          </p:nvSpPr>
          <p:spPr bwMode="auto">
            <a:xfrm>
              <a:off x="9526" y="328613"/>
              <a:ext cx="3582988" cy="3371850"/>
            </a:xfrm>
            <a:custGeom>
              <a:avLst/>
              <a:gdLst>
                <a:gd name="T0" fmla="*/ 2112 w 2257"/>
                <a:gd name="T1" fmla="*/ 0 h 2124"/>
                <a:gd name="T2" fmla="*/ 0 w 2257"/>
                <a:gd name="T3" fmla="*/ 1986 h 2124"/>
                <a:gd name="T4" fmla="*/ 0 w 2257"/>
                <a:gd name="T5" fmla="*/ 2124 h 2124"/>
                <a:gd name="T6" fmla="*/ 2257 w 2257"/>
                <a:gd name="T7" fmla="*/ 0 h 2124"/>
                <a:gd name="T8" fmla="*/ 2112 w 2257"/>
                <a:gd name="T9" fmla="*/ 0 h 2124"/>
              </a:gdLst>
              <a:ahLst/>
              <a:cxnLst>
                <a:cxn ang="0">
                  <a:pos x="T0" y="T1"/>
                </a:cxn>
                <a:cxn ang="0">
                  <a:pos x="T2" y="T3"/>
                </a:cxn>
                <a:cxn ang="0">
                  <a:pos x="T4" y="T5"/>
                </a:cxn>
                <a:cxn ang="0">
                  <a:pos x="T6" y="T7"/>
                </a:cxn>
                <a:cxn ang="0">
                  <a:pos x="T8" y="T9"/>
                </a:cxn>
              </a:cxnLst>
              <a:rect l="0" t="0" r="r" b="b"/>
              <a:pathLst>
                <a:path w="2257" h="2124">
                  <a:moveTo>
                    <a:pt x="2112" y="0"/>
                  </a:moveTo>
                  <a:lnTo>
                    <a:pt x="0" y="1986"/>
                  </a:lnTo>
                  <a:lnTo>
                    <a:pt x="0" y="2124"/>
                  </a:lnTo>
                  <a:lnTo>
                    <a:pt x="2257" y="0"/>
                  </a:lnTo>
                  <a:lnTo>
                    <a:pt x="2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6" name="Freeform 21">
              <a:extLst>
                <a:ext uri="{FF2B5EF4-FFF2-40B4-BE49-F238E27FC236}">
                  <a16:creationId xmlns:a16="http://schemas.microsoft.com/office/drawing/2014/main" id="{33FAD6CD-ADE7-4D0A-AD23-FF99D5001835}"/>
                </a:ext>
              </a:extLst>
            </p:cNvPr>
            <p:cNvSpPr>
              <a:spLocks/>
            </p:cNvSpPr>
            <p:nvPr/>
          </p:nvSpPr>
          <p:spPr bwMode="auto">
            <a:xfrm>
              <a:off x="9526" y="328613"/>
              <a:ext cx="4903788" cy="4613275"/>
            </a:xfrm>
            <a:custGeom>
              <a:avLst/>
              <a:gdLst>
                <a:gd name="T0" fmla="*/ 2943 w 3089"/>
                <a:gd name="T1" fmla="*/ 0 h 2906"/>
                <a:gd name="T2" fmla="*/ 0 w 3089"/>
                <a:gd name="T3" fmla="*/ 2768 h 2906"/>
                <a:gd name="T4" fmla="*/ 0 w 3089"/>
                <a:gd name="T5" fmla="*/ 2906 h 2906"/>
                <a:gd name="T6" fmla="*/ 3089 w 3089"/>
                <a:gd name="T7" fmla="*/ 0 h 2906"/>
                <a:gd name="T8" fmla="*/ 2943 w 3089"/>
                <a:gd name="T9" fmla="*/ 0 h 2906"/>
              </a:gdLst>
              <a:ahLst/>
              <a:cxnLst>
                <a:cxn ang="0">
                  <a:pos x="T0" y="T1"/>
                </a:cxn>
                <a:cxn ang="0">
                  <a:pos x="T2" y="T3"/>
                </a:cxn>
                <a:cxn ang="0">
                  <a:pos x="T4" y="T5"/>
                </a:cxn>
                <a:cxn ang="0">
                  <a:pos x="T6" y="T7"/>
                </a:cxn>
                <a:cxn ang="0">
                  <a:pos x="T8" y="T9"/>
                </a:cxn>
              </a:cxnLst>
              <a:rect l="0" t="0" r="r" b="b"/>
              <a:pathLst>
                <a:path w="3089" h="2906">
                  <a:moveTo>
                    <a:pt x="2943" y="0"/>
                  </a:moveTo>
                  <a:lnTo>
                    <a:pt x="0" y="2768"/>
                  </a:lnTo>
                  <a:lnTo>
                    <a:pt x="0" y="2906"/>
                  </a:lnTo>
                  <a:lnTo>
                    <a:pt x="3089" y="0"/>
                  </a:lnTo>
                  <a:lnTo>
                    <a:pt x="294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7" name="Freeform 22">
              <a:extLst>
                <a:ext uri="{FF2B5EF4-FFF2-40B4-BE49-F238E27FC236}">
                  <a16:creationId xmlns:a16="http://schemas.microsoft.com/office/drawing/2014/main" id="{2BAC37B4-FFA5-4846-B8D0-70BABBB8BC7C}"/>
                </a:ext>
              </a:extLst>
            </p:cNvPr>
            <p:cNvSpPr>
              <a:spLocks/>
            </p:cNvSpPr>
            <p:nvPr/>
          </p:nvSpPr>
          <p:spPr bwMode="auto">
            <a:xfrm>
              <a:off x="9526" y="328613"/>
              <a:ext cx="6223000" cy="5854700"/>
            </a:xfrm>
            <a:custGeom>
              <a:avLst/>
              <a:gdLst>
                <a:gd name="T0" fmla="*/ 3774 w 3920"/>
                <a:gd name="T1" fmla="*/ 0 h 3688"/>
                <a:gd name="T2" fmla="*/ 0 w 3920"/>
                <a:gd name="T3" fmla="*/ 3550 h 3688"/>
                <a:gd name="T4" fmla="*/ 0 w 3920"/>
                <a:gd name="T5" fmla="*/ 3688 h 3688"/>
                <a:gd name="T6" fmla="*/ 3920 w 3920"/>
                <a:gd name="T7" fmla="*/ 0 h 3688"/>
                <a:gd name="T8" fmla="*/ 3774 w 3920"/>
                <a:gd name="T9" fmla="*/ 0 h 3688"/>
              </a:gdLst>
              <a:ahLst/>
              <a:cxnLst>
                <a:cxn ang="0">
                  <a:pos x="T0" y="T1"/>
                </a:cxn>
                <a:cxn ang="0">
                  <a:pos x="T2" y="T3"/>
                </a:cxn>
                <a:cxn ang="0">
                  <a:pos x="T4" y="T5"/>
                </a:cxn>
                <a:cxn ang="0">
                  <a:pos x="T6" y="T7"/>
                </a:cxn>
                <a:cxn ang="0">
                  <a:pos x="T8" y="T9"/>
                </a:cxn>
              </a:cxnLst>
              <a:rect l="0" t="0" r="r" b="b"/>
              <a:pathLst>
                <a:path w="3920" h="3688">
                  <a:moveTo>
                    <a:pt x="3774" y="0"/>
                  </a:moveTo>
                  <a:lnTo>
                    <a:pt x="0" y="3550"/>
                  </a:lnTo>
                  <a:lnTo>
                    <a:pt x="0" y="3688"/>
                  </a:lnTo>
                  <a:lnTo>
                    <a:pt x="3920" y="0"/>
                  </a:lnTo>
                  <a:lnTo>
                    <a:pt x="377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8" name="Freeform 23">
              <a:extLst>
                <a:ext uri="{FF2B5EF4-FFF2-40B4-BE49-F238E27FC236}">
                  <a16:creationId xmlns:a16="http://schemas.microsoft.com/office/drawing/2014/main" id="{55F3844A-E67F-4055-8E29-FF7E21477E75}"/>
                </a:ext>
              </a:extLst>
            </p:cNvPr>
            <p:cNvSpPr>
              <a:spLocks/>
            </p:cNvSpPr>
            <p:nvPr/>
          </p:nvSpPr>
          <p:spPr bwMode="auto">
            <a:xfrm>
              <a:off x="922338" y="328613"/>
              <a:ext cx="6629400" cy="6016625"/>
            </a:xfrm>
            <a:custGeom>
              <a:avLst/>
              <a:gdLst>
                <a:gd name="T0" fmla="*/ 4030 w 4176"/>
                <a:gd name="T1" fmla="*/ 0 h 3790"/>
                <a:gd name="T2" fmla="*/ 0 w 4176"/>
                <a:gd name="T3" fmla="*/ 3790 h 3790"/>
                <a:gd name="T4" fmla="*/ 148 w 4176"/>
                <a:gd name="T5" fmla="*/ 3790 h 3790"/>
                <a:gd name="T6" fmla="*/ 4176 w 4176"/>
                <a:gd name="T7" fmla="*/ 0 h 3790"/>
                <a:gd name="T8" fmla="*/ 4030 w 4176"/>
                <a:gd name="T9" fmla="*/ 0 h 3790"/>
              </a:gdLst>
              <a:ahLst/>
              <a:cxnLst>
                <a:cxn ang="0">
                  <a:pos x="T0" y="T1"/>
                </a:cxn>
                <a:cxn ang="0">
                  <a:pos x="T2" y="T3"/>
                </a:cxn>
                <a:cxn ang="0">
                  <a:pos x="T4" y="T5"/>
                </a:cxn>
                <a:cxn ang="0">
                  <a:pos x="T6" y="T7"/>
                </a:cxn>
                <a:cxn ang="0">
                  <a:pos x="T8" y="T9"/>
                </a:cxn>
              </a:cxnLst>
              <a:rect l="0" t="0" r="r" b="b"/>
              <a:pathLst>
                <a:path w="4176" h="3790">
                  <a:moveTo>
                    <a:pt x="4030" y="0"/>
                  </a:moveTo>
                  <a:lnTo>
                    <a:pt x="0" y="3790"/>
                  </a:lnTo>
                  <a:lnTo>
                    <a:pt x="148" y="3790"/>
                  </a:lnTo>
                  <a:lnTo>
                    <a:pt x="4176" y="0"/>
                  </a:lnTo>
                  <a:lnTo>
                    <a:pt x="403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9" name="Freeform 24">
              <a:extLst>
                <a:ext uri="{FF2B5EF4-FFF2-40B4-BE49-F238E27FC236}">
                  <a16:creationId xmlns:a16="http://schemas.microsoft.com/office/drawing/2014/main" id="{6AC48A80-50BF-4BBF-B5FD-AB3210AEBCC5}"/>
                </a:ext>
              </a:extLst>
            </p:cNvPr>
            <p:cNvSpPr>
              <a:spLocks/>
            </p:cNvSpPr>
            <p:nvPr/>
          </p:nvSpPr>
          <p:spPr bwMode="auto">
            <a:xfrm>
              <a:off x="2241551" y="328613"/>
              <a:ext cx="6629400" cy="6016625"/>
            </a:xfrm>
            <a:custGeom>
              <a:avLst/>
              <a:gdLst>
                <a:gd name="T0" fmla="*/ 4031 w 4176"/>
                <a:gd name="T1" fmla="*/ 0 h 3790"/>
                <a:gd name="T2" fmla="*/ 0 w 4176"/>
                <a:gd name="T3" fmla="*/ 3790 h 3790"/>
                <a:gd name="T4" fmla="*/ 148 w 4176"/>
                <a:gd name="T5" fmla="*/ 3790 h 3790"/>
                <a:gd name="T6" fmla="*/ 4176 w 4176"/>
                <a:gd name="T7" fmla="*/ 0 h 3790"/>
                <a:gd name="T8" fmla="*/ 4031 w 4176"/>
                <a:gd name="T9" fmla="*/ 0 h 3790"/>
              </a:gdLst>
              <a:ahLst/>
              <a:cxnLst>
                <a:cxn ang="0">
                  <a:pos x="T0" y="T1"/>
                </a:cxn>
                <a:cxn ang="0">
                  <a:pos x="T2" y="T3"/>
                </a:cxn>
                <a:cxn ang="0">
                  <a:pos x="T4" y="T5"/>
                </a:cxn>
                <a:cxn ang="0">
                  <a:pos x="T6" y="T7"/>
                </a:cxn>
                <a:cxn ang="0">
                  <a:pos x="T8" y="T9"/>
                </a:cxn>
              </a:cxnLst>
              <a:rect l="0" t="0" r="r" b="b"/>
              <a:pathLst>
                <a:path w="4176" h="3790">
                  <a:moveTo>
                    <a:pt x="4031" y="0"/>
                  </a:moveTo>
                  <a:lnTo>
                    <a:pt x="0" y="3790"/>
                  </a:lnTo>
                  <a:lnTo>
                    <a:pt x="148" y="3790"/>
                  </a:lnTo>
                  <a:lnTo>
                    <a:pt x="4176" y="0"/>
                  </a:lnTo>
                  <a:lnTo>
                    <a:pt x="403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40" name="Freeform 25">
              <a:extLst>
                <a:ext uri="{FF2B5EF4-FFF2-40B4-BE49-F238E27FC236}">
                  <a16:creationId xmlns:a16="http://schemas.microsoft.com/office/drawing/2014/main" id="{CE5A7620-AE11-4EE9-A211-5DCD66D32E29}"/>
                </a:ext>
              </a:extLst>
            </p:cNvPr>
            <p:cNvSpPr>
              <a:spLocks/>
            </p:cNvSpPr>
            <p:nvPr/>
          </p:nvSpPr>
          <p:spPr bwMode="auto">
            <a:xfrm>
              <a:off x="3560763" y="328613"/>
              <a:ext cx="6629400" cy="6016625"/>
            </a:xfrm>
            <a:custGeom>
              <a:avLst/>
              <a:gdLst>
                <a:gd name="T0" fmla="*/ 4031 w 4176"/>
                <a:gd name="T1" fmla="*/ 0 h 3790"/>
                <a:gd name="T2" fmla="*/ 0 w 4176"/>
                <a:gd name="T3" fmla="*/ 3790 h 3790"/>
                <a:gd name="T4" fmla="*/ 148 w 4176"/>
                <a:gd name="T5" fmla="*/ 3790 h 3790"/>
                <a:gd name="T6" fmla="*/ 4176 w 4176"/>
                <a:gd name="T7" fmla="*/ 0 h 3790"/>
                <a:gd name="T8" fmla="*/ 4031 w 4176"/>
                <a:gd name="T9" fmla="*/ 0 h 3790"/>
              </a:gdLst>
              <a:ahLst/>
              <a:cxnLst>
                <a:cxn ang="0">
                  <a:pos x="T0" y="T1"/>
                </a:cxn>
                <a:cxn ang="0">
                  <a:pos x="T2" y="T3"/>
                </a:cxn>
                <a:cxn ang="0">
                  <a:pos x="T4" y="T5"/>
                </a:cxn>
                <a:cxn ang="0">
                  <a:pos x="T6" y="T7"/>
                </a:cxn>
                <a:cxn ang="0">
                  <a:pos x="T8" y="T9"/>
                </a:cxn>
              </a:cxnLst>
              <a:rect l="0" t="0" r="r" b="b"/>
              <a:pathLst>
                <a:path w="4176" h="3790">
                  <a:moveTo>
                    <a:pt x="4031" y="0"/>
                  </a:moveTo>
                  <a:lnTo>
                    <a:pt x="0" y="3790"/>
                  </a:lnTo>
                  <a:lnTo>
                    <a:pt x="148" y="3790"/>
                  </a:lnTo>
                  <a:lnTo>
                    <a:pt x="4176" y="0"/>
                  </a:lnTo>
                  <a:lnTo>
                    <a:pt x="403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41" name="Freeform 26">
              <a:extLst>
                <a:ext uri="{FF2B5EF4-FFF2-40B4-BE49-F238E27FC236}">
                  <a16:creationId xmlns:a16="http://schemas.microsoft.com/office/drawing/2014/main" id="{E7678A5B-1FF5-441C-A4DE-642363D59E16}"/>
                </a:ext>
              </a:extLst>
            </p:cNvPr>
            <p:cNvSpPr>
              <a:spLocks/>
            </p:cNvSpPr>
            <p:nvPr/>
          </p:nvSpPr>
          <p:spPr bwMode="auto">
            <a:xfrm>
              <a:off x="4879976" y="890588"/>
              <a:ext cx="5800725" cy="5454650"/>
            </a:xfrm>
            <a:custGeom>
              <a:avLst/>
              <a:gdLst>
                <a:gd name="T0" fmla="*/ 3654 w 3654"/>
                <a:gd name="T1" fmla="*/ 0 h 3436"/>
                <a:gd name="T2" fmla="*/ 0 w 3654"/>
                <a:gd name="T3" fmla="*/ 3436 h 3436"/>
                <a:gd name="T4" fmla="*/ 149 w 3654"/>
                <a:gd name="T5" fmla="*/ 3436 h 3436"/>
                <a:gd name="T6" fmla="*/ 3654 w 3654"/>
                <a:gd name="T7" fmla="*/ 138 h 3436"/>
                <a:gd name="T8" fmla="*/ 3654 w 3654"/>
                <a:gd name="T9" fmla="*/ 0 h 3436"/>
              </a:gdLst>
              <a:ahLst/>
              <a:cxnLst>
                <a:cxn ang="0">
                  <a:pos x="T0" y="T1"/>
                </a:cxn>
                <a:cxn ang="0">
                  <a:pos x="T2" y="T3"/>
                </a:cxn>
                <a:cxn ang="0">
                  <a:pos x="T4" y="T5"/>
                </a:cxn>
                <a:cxn ang="0">
                  <a:pos x="T6" y="T7"/>
                </a:cxn>
                <a:cxn ang="0">
                  <a:pos x="T8" y="T9"/>
                </a:cxn>
              </a:cxnLst>
              <a:rect l="0" t="0" r="r" b="b"/>
              <a:pathLst>
                <a:path w="3654" h="3436">
                  <a:moveTo>
                    <a:pt x="3654" y="0"/>
                  </a:moveTo>
                  <a:lnTo>
                    <a:pt x="0" y="3436"/>
                  </a:lnTo>
                  <a:lnTo>
                    <a:pt x="149" y="3436"/>
                  </a:lnTo>
                  <a:lnTo>
                    <a:pt x="3654" y="138"/>
                  </a:lnTo>
                  <a:lnTo>
                    <a:pt x="365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42" name="Freeform 27">
              <a:extLst>
                <a:ext uri="{FF2B5EF4-FFF2-40B4-BE49-F238E27FC236}">
                  <a16:creationId xmlns:a16="http://schemas.microsoft.com/office/drawing/2014/main" id="{EBAF165F-E0E5-4EFF-B9CC-E97B1C793265}"/>
                </a:ext>
              </a:extLst>
            </p:cNvPr>
            <p:cNvSpPr>
              <a:spLocks/>
            </p:cNvSpPr>
            <p:nvPr/>
          </p:nvSpPr>
          <p:spPr bwMode="auto">
            <a:xfrm>
              <a:off x="6200776" y="2132013"/>
              <a:ext cx="4479925" cy="4213225"/>
            </a:xfrm>
            <a:custGeom>
              <a:avLst/>
              <a:gdLst>
                <a:gd name="T0" fmla="*/ 2822 w 2822"/>
                <a:gd name="T1" fmla="*/ 0 h 2654"/>
                <a:gd name="T2" fmla="*/ 0 w 2822"/>
                <a:gd name="T3" fmla="*/ 2654 h 2654"/>
                <a:gd name="T4" fmla="*/ 148 w 2822"/>
                <a:gd name="T5" fmla="*/ 2654 h 2654"/>
                <a:gd name="T6" fmla="*/ 2822 w 2822"/>
                <a:gd name="T7" fmla="*/ 138 h 2654"/>
                <a:gd name="T8" fmla="*/ 2822 w 2822"/>
                <a:gd name="T9" fmla="*/ 0 h 2654"/>
              </a:gdLst>
              <a:ahLst/>
              <a:cxnLst>
                <a:cxn ang="0">
                  <a:pos x="T0" y="T1"/>
                </a:cxn>
                <a:cxn ang="0">
                  <a:pos x="T2" y="T3"/>
                </a:cxn>
                <a:cxn ang="0">
                  <a:pos x="T4" y="T5"/>
                </a:cxn>
                <a:cxn ang="0">
                  <a:pos x="T6" y="T7"/>
                </a:cxn>
                <a:cxn ang="0">
                  <a:pos x="T8" y="T9"/>
                </a:cxn>
              </a:cxnLst>
              <a:rect l="0" t="0" r="r" b="b"/>
              <a:pathLst>
                <a:path w="2822" h="2654">
                  <a:moveTo>
                    <a:pt x="2822" y="0"/>
                  </a:moveTo>
                  <a:lnTo>
                    <a:pt x="0" y="2654"/>
                  </a:lnTo>
                  <a:lnTo>
                    <a:pt x="148" y="2654"/>
                  </a:lnTo>
                  <a:lnTo>
                    <a:pt x="2822" y="138"/>
                  </a:lnTo>
                  <a:lnTo>
                    <a:pt x="282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43" name="Freeform 28">
              <a:extLst>
                <a:ext uri="{FF2B5EF4-FFF2-40B4-BE49-F238E27FC236}">
                  <a16:creationId xmlns:a16="http://schemas.microsoft.com/office/drawing/2014/main" id="{46C9E236-D21E-4EB4-A577-FD6E2FC28FD1}"/>
                </a:ext>
              </a:extLst>
            </p:cNvPr>
            <p:cNvSpPr>
              <a:spLocks/>
            </p:cNvSpPr>
            <p:nvPr/>
          </p:nvSpPr>
          <p:spPr bwMode="auto">
            <a:xfrm>
              <a:off x="7519988" y="3373438"/>
              <a:ext cx="3160713" cy="2971800"/>
            </a:xfrm>
            <a:custGeom>
              <a:avLst/>
              <a:gdLst>
                <a:gd name="T0" fmla="*/ 1991 w 1991"/>
                <a:gd name="T1" fmla="*/ 0 h 1872"/>
                <a:gd name="T2" fmla="*/ 0 w 1991"/>
                <a:gd name="T3" fmla="*/ 1872 h 1872"/>
                <a:gd name="T4" fmla="*/ 148 w 1991"/>
                <a:gd name="T5" fmla="*/ 1872 h 1872"/>
                <a:gd name="T6" fmla="*/ 1991 w 1991"/>
                <a:gd name="T7" fmla="*/ 138 h 1872"/>
                <a:gd name="T8" fmla="*/ 1991 w 1991"/>
                <a:gd name="T9" fmla="*/ 0 h 1872"/>
              </a:gdLst>
              <a:ahLst/>
              <a:cxnLst>
                <a:cxn ang="0">
                  <a:pos x="T0" y="T1"/>
                </a:cxn>
                <a:cxn ang="0">
                  <a:pos x="T2" y="T3"/>
                </a:cxn>
                <a:cxn ang="0">
                  <a:pos x="T4" y="T5"/>
                </a:cxn>
                <a:cxn ang="0">
                  <a:pos x="T6" y="T7"/>
                </a:cxn>
                <a:cxn ang="0">
                  <a:pos x="T8" y="T9"/>
                </a:cxn>
              </a:cxnLst>
              <a:rect l="0" t="0" r="r" b="b"/>
              <a:pathLst>
                <a:path w="1991" h="1872">
                  <a:moveTo>
                    <a:pt x="1991" y="0"/>
                  </a:moveTo>
                  <a:lnTo>
                    <a:pt x="0" y="1872"/>
                  </a:lnTo>
                  <a:lnTo>
                    <a:pt x="148" y="1872"/>
                  </a:lnTo>
                  <a:lnTo>
                    <a:pt x="1991" y="138"/>
                  </a:lnTo>
                  <a:lnTo>
                    <a:pt x="199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44" name="Freeform 29">
              <a:extLst>
                <a:ext uri="{FF2B5EF4-FFF2-40B4-BE49-F238E27FC236}">
                  <a16:creationId xmlns:a16="http://schemas.microsoft.com/office/drawing/2014/main" id="{6A761220-4480-494E-8BA3-77CD529F58A6}"/>
                </a:ext>
              </a:extLst>
            </p:cNvPr>
            <p:cNvSpPr>
              <a:spLocks/>
            </p:cNvSpPr>
            <p:nvPr/>
          </p:nvSpPr>
          <p:spPr bwMode="auto">
            <a:xfrm>
              <a:off x="8839201" y="4614863"/>
              <a:ext cx="1841500" cy="1730375"/>
            </a:xfrm>
            <a:custGeom>
              <a:avLst/>
              <a:gdLst>
                <a:gd name="T0" fmla="*/ 1160 w 1160"/>
                <a:gd name="T1" fmla="*/ 0 h 1090"/>
                <a:gd name="T2" fmla="*/ 0 w 1160"/>
                <a:gd name="T3" fmla="*/ 1090 h 1090"/>
                <a:gd name="T4" fmla="*/ 148 w 1160"/>
                <a:gd name="T5" fmla="*/ 1090 h 1090"/>
                <a:gd name="T6" fmla="*/ 1160 w 1160"/>
                <a:gd name="T7" fmla="*/ 138 h 1090"/>
                <a:gd name="T8" fmla="*/ 1160 w 1160"/>
                <a:gd name="T9" fmla="*/ 0 h 1090"/>
              </a:gdLst>
              <a:ahLst/>
              <a:cxnLst>
                <a:cxn ang="0">
                  <a:pos x="T0" y="T1"/>
                </a:cxn>
                <a:cxn ang="0">
                  <a:pos x="T2" y="T3"/>
                </a:cxn>
                <a:cxn ang="0">
                  <a:pos x="T4" y="T5"/>
                </a:cxn>
                <a:cxn ang="0">
                  <a:pos x="T6" y="T7"/>
                </a:cxn>
                <a:cxn ang="0">
                  <a:pos x="T8" y="T9"/>
                </a:cxn>
              </a:cxnLst>
              <a:rect l="0" t="0" r="r" b="b"/>
              <a:pathLst>
                <a:path w="1160" h="1090">
                  <a:moveTo>
                    <a:pt x="1160" y="0"/>
                  </a:moveTo>
                  <a:lnTo>
                    <a:pt x="0" y="1090"/>
                  </a:lnTo>
                  <a:lnTo>
                    <a:pt x="148" y="1090"/>
                  </a:lnTo>
                  <a:lnTo>
                    <a:pt x="1160" y="138"/>
                  </a:lnTo>
                  <a:lnTo>
                    <a:pt x="116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45" name="Freeform 30">
              <a:extLst>
                <a:ext uri="{FF2B5EF4-FFF2-40B4-BE49-F238E27FC236}">
                  <a16:creationId xmlns:a16="http://schemas.microsoft.com/office/drawing/2014/main" id="{1E5F2BAB-0AE2-488F-BF23-6761FF3085C1}"/>
                </a:ext>
              </a:extLst>
            </p:cNvPr>
            <p:cNvSpPr>
              <a:spLocks/>
            </p:cNvSpPr>
            <p:nvPr/>
          </p:nvSpPr>
          <p:spPr bwMode="auto">
            <a:xfrm>
              <a:off x="10158413" y="5856288"/>
              <a:ext cx="522288" cy="488950"/>
            </a:xfrm>
            <a:custGeom>
              <a:avLst/>
              <a:gdLst>
                <a:gd name="T0" fmla="*/ 329 w 329"/>
                <a:gd name="T1" fmla="*/ 138 h 308"/>
                <a:gd name="T2" fmla="*/ 329 w 329"/>
                <a:gd name="T3" fmla="*/ 0 h 308"/>
                <a:gd name="T4" fmla="*/ 0 w 329"/>
                <a:gd name="T5" fmla="*/ 308 h 308"/>
                <a:gd name="T6" fmla="*/ 149 w 329"/>
                <a:gd name="T7" fmla="*/ 308 h 308"/>
                <a:gd name="T8" fmla="*/ 329 w 329"/>
                <a:gd name="T9" fmla="*/ 138 h 308"/>
              </a:gdLst>
              <a:ahLst/>
              <a:cxnLst>
                <a:cxn ang="0">
                  <a:pos x="T0" y="T1"/>
                </a:cxn>
                <a:cxn ang="0">
                  <a:pos x="T2" y="T3"/>
                </a:cxn>
                <a:cxn ang="0">
                  <a:pos x="T4" y="T5"/>
                </a:cxn>
                <a:cxn ang="0">
                  <a:pos x="T6" y="T7"/>
                </a:cxn>
                <a:cxn ang="0">
                  <a:pos x="T8" y="T9"/>
                </a:cxn>
              </a:cxnLst>
              <a:rect l="0" t="0" r="r" b="b"/>
              <a:pathLst>
                <a:path w="329" h="308">
                  <a:moveTo>
                    <a:pt x="329" y="138"/>
                  </a:moveTo>
                  <a:lnTo>
                    <a:pt x="329" y="0"/>
                  </a:lnTo>
                  <a:lnTo>
                    <a:pt x="0" y="308"/>
                  </a:lnTo>
                  <a:lnTo>
                    <a:pt x="149" y="308"/>
                  </a:lnTo>
                  <a:lnTo>
                    <a:pt x="329"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grpSp>
      <p:sp>
        <p:nvSpPr>
          <p:cNvPr id="46" name="Freeform 34">
            <a:extLst>
              <a:ext uri="{FF2B5EF4-FFF2-40B4-BE49-F238E27FC236}">
                <a16:creationId xmlns:a16="http://schemas.microsoft.com/office/drawing/2014/main" id="{9AB39373-4034-463F-B6F8-2E15846F6900}"/>
              </a:ext>
            </a:extLst>
          </p:cNvPr>
          <p:cNvSpPr>
            <a:spLocks/>
          </p:cNvSpPr>
          <p:nvPr userDrawn="1"/>
        </p:nvSpPr>
        <p:spPr bwMode="auto">
          <a:xfrm>
            <a:off x="4914594" y="1116016"/>
            <a:ext cx="2848717" cy="2843213"/>
          </a:xfrm>
          <a:custGeom>
            <a:avLst/>
            <a:gdLst>
              <a:gd name="T0" fmla="*/ 897 w 1794"/>
              <a:gd name="T1" fmla="*/ 1791 h 1791"/>
              <a:gd name="T2" fmla="*/ 0 w 1794"/>
              <a:gd name="T3" fmla="*/ 895 h 1791"/>
              <a:gd name="T4" fmla="*/ 897 w 1794"/>
              <a:gd name="T5" fmla="*/ 0 h 1791"/>
              <a:gd name="T6" fmla="*/ 1794 w 1794"/>
              <a:gd name="T7" fmla="*/ 895 h 1791"/>
              <a:gd name="T8" fmla="*/ 897 w 1794"/>
              <a:gd name="T9" fmla="*/ 1791 h 1791"/>
            </a:gdLst>
            <a:ahLst/>
            <a:cxnLst>
              <a:cxn ang="0">
                <a:pos x="T0" y="T1"/>
              </a:cxn>
              <a:cxn ang="0">
                <a:pos x="T2" y="T3"/>
              </a:cxn>
              <a:cxn ang="0">
                <a:pos x="T4" y="T5"/>
              </a:cxn>
              <a:cxn ang="0">
                <a:pos x="T6" y="T7"/>
              </a:cxn>
              <a:cxn ang="0">
                <a:pos x="T8" y="T9"/>
              </a:cxn>
            </a:cxnLst>
            <a:rect l="0" t="0" r="r" b="b"/>
            <a:pathLst>
              <a:path w="1794" h="1791">
                <a:moveTo>
                  <a:pt x="897" y="1791"/>
                </a:moveTo>
                <a:lnTo>
                  <a:pt x="0" y="895"/>
                </a:lnTo>
                <a:lnTo>
                  <a:pt x="897" y="0"/>
                </a:lnTo>
                <a:lnTo>
                  <a:pt x="1794" y="895"/>
                </a:lnTo>
                <a:lnTo>
                  <a:pt x="897" y="1791"/>
                </a:lnTo>
                <a:close/>
              </a:path>
            </a:pathLst>
          </a:custGeom>
          <a:solidFill>
            <a:schemeClr val="accent2"/>
          </a:solidFill>
          <a:ln>
            <a:noFill/>
          </a:ln>
        </p:spPr>
        <p:txBody>
          <a:bodyPr vert="horz" wrap="square" lIns="91416" tIns="45708" rIns="91416" bIns="45708" numCol="1" anchor="t" anchorCtr="0" compatLnSpc="1">
            <a:prstTxWarp prst="textNoShape">
              <a:avLst/>
            </a:prstTxWarp>
          </a:bodyPr>
          <a:lstStyle/>
          <a:p>
            <a:endParaRPr lang="en-IN" sz="1799"/>
          </a:p>
        </p:txBody>
      </p:sp>
      <p:sp>
        <p:nvSpPr>
          <p:cNvPr id="47" name="Freeform 35">
            <a:extLst>
              <a:ext uri="{FF2B5EF4-FFF2-40B4-BE49-F238E27FC236}">
                <a16:creationId xmlns:a16="http://schemas.microsoft.com/office/drawing/2014/main" id="{9EB97075-C1F6-4562-A9E8-41CBEB3F8575}"/>
              </a:ext>
            </a:extLst>
          </p:cNvPr>
          <p:cNvSpPr>
            <a:spLocks/>
          </p:cNvSpPr>
          <p:nvPr userDrawn="1"/>
        </p:nvSpPr>
        <p:spPr bwMode="auto">
          <a:xfrm>
            <a:off x="4114286" y="2514600"/>
            <a:ext cx="8095183" cy="3856038"/>
          </a:xfrm>
          <a:custGeom>
            <a:avLst/>
            <a:gdLst>
              <a:gd name="T0" fmla="*/ 5098 w 5098"/>
              <a:gd name="T1" fmla="*/ 0 h 2429"/>
              <a:gd name="T2" fmla="*/ 2433 w 5098"/>
              <a:gd name="T3" fmla="*/ 0 h 2429"/>
              <a:gd name="T4" fmla="*/ 0 w 5098"/>
              <a:gd name="T5" fmla="*/ 2429 h 2429"/>
              <a:gd name="T6" fmla="*/ 5098 w 5098"/>
              <a:gd name="T7" fmla="*/ 2429 h 2429"/>
              <a:gd name="T8" fmla="*/ 5098 w 5098"/>
              <a:gd name="T9" fmla="*/ 0 h 2429"/>
            </a:gdLst>
            <a:ahLst/>
            <a:cxnLst>
              <a:cxn ang="0">
                <a:pos x="T0" y="T1"/>
              </a:cxn>
              <a:cxn ang="0">
                <a:pos x="T2" y="T3"/>
              </a:cxn>
              <a:cxn ang="0">
                <a:pos x="T4" y="T5"/>
              </a:cxn>
              <a:cxn ang="0">
                <a:pos x="T6" y="T7"/>
              </a:cxn>
              <a:cxn ang="0">
                <a:pos x="T8" y="T9"/>
              </a:cxn>
            </a:cxnLst>
            <a:rect l="0" t="0" r="r" b="b"/>
            <a:pathLst>
              <a:path w="5098" h="2429">
                <a:moveTo>
                  <a:pt x="5098" y="0"/>
                </a:moveTo>
                <a:lnTo>
                  <a:pt x="2433" y="0"/>
                </a:lnTo>
                <a:lnTo>
                  <a:pt x="0" y="2429"/>
                </a:lnTo>
                <a:lnTo>
                  <a:pt x="5098" y="2429"/>
                </a:lnTo>
                <a:lnTo>
                  <a:pt x="5098" y="0"/>
                </a:lnTo>
                <a:close/>
              </a:path>
            </a:pathLst>
          </a:custGeom>
          <a:solidFill>
            <a:schemeClr val="accent3"/>
          </a:solidFill>
          <a:ln>
            <a:noFill/>
          </a:ln>
        </p:spPr>
        <p:txBody>
          <a:bodyPr vert="horz" wrap="square" lIns="91416" tIns="45708" rIns="91416" bIns="45708" numCol="1" anchor="t" anchorCtr="0" compatLnSpc="1">
            <a:prstTxWarp prst="textNoShape">
              <a:avLst/>
            </a:prstTxWarp>
          </a:bodyPr>
          <a:lstStyle/>
          <a:p>
            <a:endParaRPr lang="en-IN" sz="1799"/>
          </a:p>
        </p:txBody>
      </p:sp>
      <p:sp>
        <p:nvSpPr>
          <p:cNvPr id="48" name="Freeform 36">
            <a:extLst>
              <a:ext uri="{FF2B5EF4-FFF2-40B4-BE49-F238E27FC236}">
                <a16:creationId xmlns:a16="http://schemas.microsoft.com/office/drawing/2014/main" id="{D6040227-16A7-467F-AB3E-745F3A800F3A}"/>
              </a:ext>
            </a:extLst>
          </p:cNvPr>
          <p:cNvSpPr>
            <a:spLocks/>
          </p:cNvSpPr>
          <p:nvPr userDrawn="1"/>
        </p:nvSpPr>
        <p:spPr bwMode="auto">
          <a:xfrm>
            <a:off x="2365992" y="-1588"/>
            <a:ext cx="4901890" cy="2447925"/>
          </a:xfrm>
          <a:custGeom>
            <a:avLst/>
            <a:gdLst>
              <a:gd name="T0" fmla="*/ 3087 w 3087"/>
              <a:gd name="T1" fmla="*/ 0 h 1542"/>
              <a:gd name="T2" fmla="*/ 0 w 3087"/>
              <a:gd name="T3" fmla="*/ 0 h 1542"/>
              <a:gd name="T4" fmla="*/ 1545 w 3087"/>
              <a:gd name="T5" fmla="*/ 1542 h 1542"/>
              <a:gd name="T6" fmla="*/ 3087 w 3087"/>
              <a:gd name="T7" fmla="*/ 0 h 1542"/>
            </a:gdLst>
            <a:ahLst/>
            <a:cxnLst>
              <a:cxn ang="0">
                <a:pos x="T0" y="T1"/>
              </a:cxn>
              <a:cxn ang="0">
                <a:pos x="T2" y="T3"/>
              </a:cxn>
              <a:cxn ang="0">
                <a:pos x="T4" y="T5"/>
              </a:cxn>
              <a:cxn ang="0">
                <a:pos x="T6" y="T7"/>
              </a:cxn>
            </a:cxnLst>
            <a:rect l="0" t="0" r="r" b="b"/>
            <a:pathLst>
              <a:path w="3087" h="1542">
                <a:moveTo>
                  <a:pt x="3087" y="0"/>
                </a:moveTo>
                <a:lnTo>
                  <a:pt x="0" y="0"/>
                </a:lnTo>
                <a:lnTo>
                  <a:pt x="1545" y="1542"/>
                </a:lnTo>
                <a:lnTo>
                  <a:pt x="3087" y="0"/>
                </a:ln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endParaRPr lang="en-IN" sz="1799"/>
          </a:p>
        </p:txBody>
      </p:sp>
      <p:sp>
        <p:nvSpPr>
          <p:cNvPr id="5" name="Footer Placeholder 4"/>
          <p:cNvSpPr>
            <a:spLocks noGrp="1"/>
          </p:cNvSpPr>
          <p:nvPr>
            <p:ph type="ftr" sz="quarter" idx="11"/>
          </p:nvPr>
        </p:nvSpPr>
        <p:spPr>
          <a:xfrm>
            <a:off x="608728" y="6191433"/>
            <a:ext cx="3860800" cy="365125"/>
          </a:xfrm>
          <a:prstGeom prst="rect">
            <a:avLst/>
          </a:prstGeom>
        </p:spPr>
        <p:txBody>
          <a:bodyPr/>
          <a:lstStyle>
            <a:lvl1pPr algn="l">
              <a:defRPr/>
            </a:lvl1pPr>
          </a:lstStyle>
          <a:p>
            <a:endParaRPr lang="en-US" dirty="0"/>
          </a:p>
        </p:txBody>
      </p:sp>
      <p:sp>
        <p:nvSpPr>
          <p:cNvPr id="6" name="Slide Number Placeholder 5"/>
          <p:cNvSpPr>
            <a:spLocks noGrp="1"/>
          </p:cNvSpPr>
          <p:nvPr>
            <p:ph type="sldNum" sz="quarter" idx="12"/>
          </p:nvPr>
        </p:nvSpPr>
        <p:spPr/>
        <p:txBody>
          <a:bodyPr/>
          <a:lstStyle/>
          <a:p>
            <a:fld id="{E5EDE275-BE14-4364-AEA2-5F5667C0FD49}" type="slidenum">
              <a:rPr lang="en-US" smtClean="0"/>
              <a:pPr/>
              <a:t>‹#›</a:t>
            </a:fld>
            <a:endParaRPr lang="en-US"/>
          </a:p>
        </p:txBody>
      </p:sp>
      <p:sp>
        <p:nvSpPr>
          <p:cNvPr id="8" name="Freeform 37">
            <a:extLst>
              <a:ext uri="{FF2B5EF4-FFF2-40B4-BE49-F238E27FC236}">
                <a16:creationId xmlns:a16="http://schemas.microsoft.com/office/drawing/2014/main" id="{49DC4E0C-A0DF-49F7-9F80-785E8FE45719}"/>
              </a:ext>
            </a:extLst>
          </p:cNvPr>
          <p:cNvSpPr>
            <a:spLocks/>
          </p:cNvSpPr>
          <p:nvPr userDrawn="1"/>
        </p:nvSpPr>
        <p:spPr bwMode="auto">
          <a:xfrm>
            <a:off x="5637287" y="-496887"/>
            <a:ext cx="6234148" cy="6867525"/>
          </a:xfrm>
          <a:custGeom>
            <a:avLst/>
            <a:gdLst>
              <a:gd name="T0" fmla="*/ 951 w 3926"/>
              <a:gd name="T1" fmla="*/ 0 h 4326"/>
              <a:gd name="T2" fmla="*/ 0 w 3926"/>
              <a:gd name="T3" fmla="*/ 950 h 4326"/>
              <a:gd name="T4" fmla="*/ 0 w 3926"/>
              <a:gd name="T5" fmla="*/ 4163 h 4326"/>
              <a:gd name="T6" fmla="*/ 163 w 3926"/>
              <a:gd name="T7" fmla="*/ 4326 h 4326"/>
              <a:gd name="T8" fmla="*/ 2155 w 3926"/>
              <a:gd name="T9" fmla="*/ 4326 h 4326"/>
              <a:gd name="T10" fmla="*/ 3926 w 3926"/>
              <a:gd name="T11" fmla="*/ 2558 h 4326"/>
              <a:gd name="T12" fmla="*/ 1367 w 3926"/>
              <a:gd name="T13" fmla="*/ 0 h 4326"/>
              <a:gd name="T14" fmla="*/ 951 w 3926"/>
              <a:gd name="T15" fmla="*/ 0 h 4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6" h="4326">
                <a:moveTo>
                  <a:pt x="951" y="0"/>
                </a:moveTo>
                <a:lnTo>
                  <a:pt x="0" y="950"/>
                </a:lnTo>
                <a:lnTo>
                  <a:pt x="0" y="4163"/>
                </a:lnTo>
                <a:lnTo>
                  <a:pt x="163" y="4326"/>
                </a:lnTo>
                <a:lnTo>
                  <a:pt x="2155" y="4326"/>
                </a:lnTo>
                <a:lnTo>
                  <a:pt x="3926" y="2558"/>
                </a:lnTo>
                <a:lnTo>
                  <a:pt x="1367" y="0"/>
                </a:lnTo>
                <a:lnTo>
                  <a:pt x="951" y="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IN" sz="1799"/>
          </a:p>
        </p:txBody>
      </p:sp>
      <p:sp>
        <p:nvSpPr>
          <p:cNvPr id="18" name="Picture Placeholder 17">
            <a:extLst>
              <a:ext uri="{FF2B5EF4-FFF2-40B4-BE49-F238E27FC236}">
                <a16:creationId xmlns:a16="http://schemas.microsoft.com/office/drawing/2014/main" id="{5DCFF320-6449-47E5-BEA8-83D64118EF26}"/>
              </a:ext>
            </a:extLst>
          </p:cNvPr>
          <p:cNvSpPr>
            <a:spLocks noGrp="1"/>
          </p:cNvSpPr>
          <p:nvPr>
            <p:ph type="pic" sz="quarter" idx="13"/>
          </p:nvPr>
        </p:nvSpPr>
        <p:spPr>
          <a:xfrm>
            <a:off x="370253" y="7350"/>
            <a:ext cx="6261452" cy="6865937"/>
          </a:xfrm>
          <a:custGeom>
            <a:avLst/>
            <a:gdLst>
              <a:gd name="connsiteX0" fmla="*/ 1535035 w 6259821"/>
              <a:gd name="connsiteY0" fmla="*/ 0 h 6865937"/>
              <a:gd name="connsiteX1" fmla="*/ 2192089 w 6259821"/>
              <a:gd name="connsiteY1" fmla="*/ 0 h 6865937"/>
              <a:gd name="connsiteX2" fmla="*/ 6259821 w 6259821"/>
              <a:gd name="connsiteY2" fmla="*/ 4055587 h 6865937"/>
              <a:gd name="connsiteX3" fmla="*/ 3441054 w 6259821"/>
              <a:gd name="connsiteY3" fmla="*/ 6865937 h 6865937"/>
              <a:gd name="connsiteX4" fmla="*/ 286070 w 6259821"/>
              <a:gd name="connsiteY4" fmla="*/ 6865937 h 6865937"/>
              <a:gd name="connsiteX5" fmla="*/ 0 w 6259821"/>
              <a:gd name="connsiteY5" fmla="*/ 6580722 h 6865937"/>
              <a:gd name="connsiteX6" fmla="*/ 0 w 6259821"/>
              <a:gd name="connsiteY6" fmla="*/ 1530452 h 686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9821" h="6865937">
                <a:moveTo>
                  <a:pt x="1535035" y="0"/>
                </a:moveTo>
                <a:lnTo>
                  <a:pt x="2192089" y="0"/>
                </a:lnTo>
                <a:lnTo>
                  <a:pt x="6259821" y="4055587"/>
                </a:lnTo>
                <a:lnTo>
                  <a:pt x="3441054" y="6865937"/>
                </a:lnTo>
                <a:lnTo>
                  <a:pt x="286070" y="6865937"/>
                </a:lnTo>
                <a:lnTo>
                  <a:pt x="0" y="6580722"/>
                </a:lnTo>
                <a:lnTo>
                  <a:pt x="0" y="1530452"/>
                </a:lnTo>
                <a:close/>
              </a:path>
            </a:pathLst>
          </a:custGeom>
          <a:solidFill>
            <a:schemeClr val="bg1">
              <a:lumMod val="95000"/>
            </a:schemeClr>
          </a:solidFill>
          <a:ln>
            <a:noFill/>
          </a:ln>
        </p:spPr>
        <p:txBody>
          <a:bodyPr wrap="square" anchor="ctr">
            <a:noAutofit/>
          </a:bodyPr>
          <a:lstStyle>
            <a:lvl1pPr marL="0" indent="0" algn="ctr">
              <a:buNone/>
              <a:defRPr/>
            </a:lvl1pPr>
          </a:lstStyle>
          <a:p>
            <a:endParaRPr lang="en-IN" dirty="0"/>
          </a:p>
        </p:txBody>
      </p:sp>
      <p:sp>
        <p:nvSpPr>
          <p:cNvPr id="2" name="Title 1"/>
          <p:cNvSpPr>
            <a:spLocks noGrp="1"/>
          </p:cNvSpPr>
          <p:nvPr>
            <p:ph type="ctrTitle"/>
          </p:nvPr>
        </p:nvSpPr>
        <p:spPr>
          <a:xfrm>
            <a:off x="6816268" y="4534680"/>
            <a:ext cx="4766134" cy="610820"/>
          </a:xfrm>
        </p:spPr>
        <p:txBody>
          <a:bodyPr anchor="b">
            <a:noAutofit/>
          </a:bodyPr>
          <a:lstStyle>
            <a:lvl1pPr algn="r">
              <a:defRPr lang="en-US" sz="5998" b="1" kern="120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p:cNvSpPr>
            <a:spLocks noGrp="1"/>
          </p:cNvSpPr>
          <p:nvPr>
            <p:ph type="subTitle" idx="1"/>
          </p:nvPr>
        </p:nvSpPr>
        <p:spPr>
          <a:xfrm>
            <a:off x="6816267" y="5155770"/>
            <a:ext cx="4766134" cy="713221"/>
          </a:xfrm>
        </p:spPr>
        <p:txBody>
          <a:bodyPr>
            <a:noAutofit/>
          </a:bodyPr>
          <a:lstStyle>
            <a:lvl1pPr marL="0" indent="0" algn="r">
              <a:buNone/>
              <a:defRPr lang="en-US" sz="2799" kern="120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09285" indent="0" algn="ctr">
              <a:buNone/>
              <a:defRPr>
                <a:solidFill>
                  <a:schemeClr val="tx1">
                    <a:tint val="75000"/>
                  </a:schemeClr>
                </a:solidFill>
              </a:defRPr>
            </a:lvl2pPr>
            <a:lvl3pPr marL="1218570" indent="0" algn="ctr">
              <a:buNone/>
              <a:defRPr>
                <a:solidFill>
                  <a:schemeClr val="tx1">
                    <a:tint val="75000"/>
                  </a:schemeClr>
                </a:solidFill>
              </a:defRPr>
            </a:lvl3pPr>
            <a:lvl4pPr marL="1827855" indent="0" algn="ctr">
              <a:buNone/>
              <a:defRPr>
                <a:solidFill>
                  <a:schemeClr val="tx1">
                    <a:tint val="75000"/>
                  </a:schemeClr>
                </a:solidFill>
              </a:defRPr>
            </a:lvl4pPr>
            <a:lvl5pPr marL="2437141" indent="0" algn="ctr">
              <a:buNone/>
              <a:defRPr>
                <a:solidFill>
                  <a:schemeClr val="tx1">
                    <a:tint val="75000"/>
                  </a:schemeClr>
                </a:solidFill>
              </a:defRPr>
            </a:lvl5pPr>
            <a:lvl6pPr marL="3046426" indent="0" algn="ctr">
              <a:buNone/>
              <a:defRPr>
                <a:solidFill>
                  <a:schemeClr val="tx1">
                    <a:tint val="75000"/>
                  </a:schemeClr>
                </a:solidFill>
              </a:defRPr>
            </a:lvl6pPr>
            <a:lvl7pPr marL="3655711" indent="0" algn="ctr">
              <a:buNone/>
              <a:defRPr>
                <a:solidFill>
                  <a:schemeClr val="tx1">
                    <a:tint val="75000"/>
                  </a:schemeClr>
                </a:solidFill>
              </a:defRPr>
            </a:lvl7pPr>
            <a:lvl8pPr marL="4264995" indent="0" algn="ctr">
              <a:buNone/>
              <a:defRPr>
                <a:solidFill>
                  <a:schemeClr val="tx1">
                    <a:tint val="75000"/>
                  </a:schemeClr>
                </a:solidFill>
              </a:defRPr>
            </a:lvl8pPr>
            <a:lvl9pPr marL="4874281"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0398688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D99C3E-CF08-4629-9D44-14860F5ED245}"/>
              </a:ext>
            </a:extLst>
          </p:cNvPr>
          <p:cNvSpPr/>
          <p:nvPr userDrawn="1"/>
        </p:nvSpPr>
        <p:spPr>
          <a:xfrm rot="5400000">
            <a:off x="11448912" y="5846931"/>
            <a:ext cx="432048" cy="10541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2" name="Title 1"/>
          <p:cNvSpPr>
            <a:spLocks noGrp="1"/>
          </p:cNvSpPr>
          <p:nvPr>
            <p:ph type="title"/>
          </p:nvPr>
        </p:nvSpPr>
        <p:spPr/>
        <p:txBody>
          <a:bodyPr tIns="0" bIns="0"/>
          <a:lstStyle/>
          <a:p>
            <a:r>
              <a:rPr lang="en-US" dirty="0"/>
              <a:t>Click to edit Master title style</a:t>
            </a:r>
          </a:p>
        </p:txBody>
      </p:sp>
      <p:sp>
        <p:nvSpPr>
          <p:cNvPr id="3" name="Content Placeholder 2"/>
          <p:cNvSpPr>
            <a:spLocks noGrp="1"/>
          </p:cNvSpPr>
          <p:nvPr>
            <p:ph idx="1" hasCustomPrompt="1"/>
          </p:nvPr>
        </p:nvSpPr>
        <p:spPr/>
        <p:txBody>
          <a:bodyPr t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08728" y="6191433"/>
            <a:ext cx="3860800" cy="365125"/>
          </a:xfrm>
          <a:prstGeom prst="rect">
            <a:avLst/>
          </a:prstGeom>
        </p:spPr>
        <p:txBody>
          <a:bodyPr tIns="0" bIns="0"/>
          <a:lstStyle/>
          <a:p>
            <a:endParaRPr lang="en-US" dirty="0"/>
          </a:p>
        </p:txBody>
      </p:sp>
      <p:sp>
        <p:nvSpPr>
          <p:cNvPr id="6" name="Slide Number Placeholder 5"/>
          <p:cNvSpPr>
            <a:spLocks noGrp="1"/>
          </p:cNvSpPr>
          <p:nvPr>
            <p:ph type="sldNum" sz="quarter" idx="12"/>
          </p:nvPr>
        </p:nvSpPr>
        <p:spPr/>
        <p:txBody>
          <a:bodyPr tIns="0" bIns="0"/>
          <a:lstStyle/>
          <a:p>
            <a:fld id="{96E69268-9C8B-4EBF-A9EE-DC5DC2D48DC3}" type="slidenum">
              <a:rPr lang="en-US" smtClean="0"/>
              <a:pPr/>
              <a:t>‹#›</a:t>
            </a:fld>
            <a:endParaRPr lang="en-US"/>
          </a:p>
        </p:txBody>
      </p:sp>
    </p:spTree>
    <p:extLst>
      <p:ext uri="{BB962C8B-B14F-4D97-AF65-F5344CB8AC3E}">
        <p14:creationId xmlns:p14="http://schemas.microsoft.com/office/powerpoint/2010/main" val="7906852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13">
            <a:extLst>
              <a:ext uri="{FF2B5EF4-FFF2-40B4-BE49-F238E27FC236}">
                <a16:creationId xmlns:a16="http://schemas.microsoft.com/office/drawing/2014/main" id="{9F41255E-A4F9-4738-A4A7-583546D8CB43}"/>
              </a:ext>
            </a:extLst>
          </p:cNvPr>
          <p:cNvSpPr/>
          <p:nvPr userDrawn="1"/>
        </p:nvSpPr>
        <p:spPr>
          <a:xfrm flipH="1" flipV="1">
            <a:off x="1" y="0"/>
            <a:ext cx="4583439" cy="6858000"/>
          </a:xfrm>
          <a:custGeom>
            <a:avLst/>
            <a:gdLst>
              <a:gd name="connsiteX0" fmla="*/ 0 w 4582245"/>
              <a:gd name="connsiteY0" fmla="*/ 0 h 6858000"/>
              <a:gd name="connsiteX1" fmla="*/ 4582245 w 4582245"/>
              <a:gd name="connsiteY1" fmla="*/ 0 h 6858000"/>
              <a:gd name="connsiteX2" fmla="*/ 4582245 w 4582245"/>
              <a:gd name="connsiteY2" fmla="*/ 6858000 h 6858000"/>
              <a:gd name="connsiteX3" fmla="*/ 0 w 4582245"/>
              <a:gd name="connsiteY3" fmla="*/ 6858000 h 6858000"/>
              <a:gd name="connsiteX4" fmla="*/ 0 w 4582245"/>
              <a:gd name="connsiteY4" fmla="*/ 0 h 6858000"/>
              <a:gd name="connsiteX0" fmla="*/ 0 w 4582245"/>
              <a:gd name="connsiteY0" fmla="*/ 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 name="connsiteX5" fmla="*/ 0 w 4582245"/>
              <a:gd name="connsiteY5" fmla="*/ 0 h 6858000"/>
              <a:gd name="connsiteX0" fmla="*/ 0 w 4582245"/>
              <a:gd name="connsiteY0" fmla="*/ 685800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2245" h="6858000">
                <a:moveTo>
                  <a:pt x="0" y="6858000"/>
                </a:moveTo>
                <a:lnTo>
                  <a:pt x="3232405" y="0"/>
                </a:lnTo>
                <a:lnTo>
                  <a:pt x="4582245" y="0"/>
                </a:lnTo>
                <a:lnTo>
                  <a:pt x="4582245" y="6858000"/>
                </a:lnTo>
                <a:lnTo>
                  <a:pt x="0" y="685800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9" name="Freeform: Shape 8">
            <a:extLst>
              <a:ext uri="{FF2B5EF4-FFF2-40B4-BE49-F238E27FC236}">
                <a16:creationId xmlns:a16="http://schemas.microsoft.com/office/drawing/2014/main" id="{B944BA29-30D2-45A6-B3A1-9603586746DB}"/>
              </a:ext>
            </a:extLst>
          </p:cNvPr>
          <p:cNvSpPr/>
          <p:nvPr userDrawn="1"/>
        </p:nvSpPr>
        <p:spPr>
          <a:xfrm flipH="1" flipV="1">
            <a:off x="9049098" y="4955398"/>
            <a:ext cx="3142902" cy="1902602"/>
          </a:xfrm>
          <a:custGeom>
            <a:avLst/>
            <a:gdLst>
              <a:gd name="connsiteX0" fmla="*/ 0 w 2854052"/>
              <a:gd name="connsiteY0" fmla="*/ 0 h 1728192"/>
              <a:gd name="connsiteX1" fmla="*/ 2854052 w 2854052"/>
              <a:gd name="connsiteY1" fmla="*/ 0 h 1728192"/>
              <a:gd name="connsiteX2" fmla="*/ 2024404 w 2854052"/>
              <a:gd name="connsiteY2" fmla="*/ 1728192 h 1728192"/>
              <a:gd name="connsiteX3" fmla="*/ 0 w 2854052"/>
              <a:gd name="connsiteY3" fmla="*/ 1728192 h 1728192"/>
              <a:gd name="connsiteX4" fmla="*/ 0 w 2854052"/>
              <a:gd name="connsiteY4" fmla="*/ 0 h 172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052" h="1728192">
                <a:moveTo>
                  <a:pt x="0" y="0"/>
                </a:moveTo>
                <a:lnTo>
                  <a:pt x="2854052" y="0"/>
                </a:lnTo>
                <a:lnTo>
                  <a:pt x="2024404" y="1728192"/>
                </a:lnTo>
                <a:lnTo>
                  <a:pt x="0" y="1728192"/>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6" name="Rectangle 5">
            <a:extLst>
              <a:ext uri="{FF2B5EF4-FFF2-40B4-BE49-F238E27FC236}">
                <a16:creationId xmlns:a16="http://schemas.microsoft.com/office/drawing/2014/main" id="{CCCDAE0D-E0EA-48AF-883D-390DC0C2A654}"/>
              </a:ext>
            </a:extLst>
          </p:cNvPr>
          <p:cNvSpPr/>
          <p:nvPr userDrawn="1"/>
        </p:nvSpPr>
        <p:spPr>
          <a:xfrm rot="5400000">
            <a:off x="11448912" y="5846931"/>
            <a:ext cx="432048" cy="10541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10" name="Rectangle 9">
            <a:extLst>
              <a:ext uri="{FF2B5EF4-FFF2-40B4-BE49-F238E27FC236}">
                <a16:creationId xmlns:a16="http://schemas.microsoft.com/office/drawing/2014/main" id="{F31EAA76-4607-4A7A-AF91-D3FF45BF1AD1}"/>
              </a:ext>
            </a:extLst>
          </p:cNvPr>
          <p:cNvSpPr/>
          <p:nvPr userDrawn="1"/>
        </p:nvSpPr>
        <p:spPr>
          <a:xfrm>
            <a:off x="11137872" y="6157972"/>
            <a:ext cx="444528" cy="4320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
        <p:nvSpPr>
          <p:cNvPr id="12" name="Rectangle 11">
            <a:extLst>
              <a:ext uri="{FF2B5EF4-FFF2-40B4-BE49-F238E27FC236}">
                <a16:creationId xmlns:a16="http://schemas.microsoft.com/office/drawing/2014/main" id="{55FDD19D-5ACC-4E13-AAB9-19A8289495AE}"/>
              </a:ext>
            </a:extLst>
          </p:cNvPr>
          <p:cNvSpPr/>
          <p:nvPr userDrawn="1"/>
        </p:nvSpPr>
        <p:spPr>
          <a:xfrm rot="5400000">
            <a:off x="-265468" y="565397"/>
            <a:ext cx="720739" cy="1898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13" name="Title 1">
            <a:extLst>
              <a:ext uri="{FF2B5EF4-FFF2-40B4-BE49-F238E27FC236}">
                <a16:creationId xmlns:a16="http://schemas.microsoft.com/office/drawing/2014/main" id="{269DF9BE-1431-4618-B5E3-DB82BC648088}"/>
              </a:ext>
            </a:extLst>
          </p:cNvPr>
          <p:cNvSpPr>
            <a:spLocks noGrp="1"/>
          </p:cNvSpPr>
          <p:nvPr>
            <p:ph type="title"/>
          </p:nvPr>
        </p:nvSpPr>
        <p:spPr>
          <a:xfrm>
            <a:off x="599491" y="301431"/>
            <a:ext cx="10982911" cy="711081"/>
          </a:xfrm>
        </p:spPr>
        <p:txBody>
          <a:bodyPr>
            <a:noAutofit/>
          </a:bodyPr>
          <a:lstStyle>
            <a:lvl1pPr>
              <a:defRPr sz="3599"/>
            </a:lvl1pPr>
          </a:lstStyle>
          <a:p>
            <a:r>
              <a:rPr lang="en-US" dirty="0"/>
              <a:t>Click to edit Master title style</a:t>
            </a:r>
          </a:p>
        </p:txBody>
      </p:sp>
      <p:sp>
        <p:nvSpPr>
          <p:cNvPr id="15" name="Footer Placeholder 3">
            <a:extLst>
              <a:ext uri="{FF2B5EF4-FFF2-40B4-BE49-F238E27FC236}">
                <a16:creationId xmlns:a16="http://schemas.microsoft.com/office/drawing/2014/main" id="{3BE7A57C-85C6-4F2E-A7D0-7FB5AC5B8E90}"/>
              </a:ext>
            </a:extLst>
          </p:cNvPr>
          <p:cNvSpPr>
            <a:spLocks noGrp="1"/>
          </p:cNvSpPr>
          <p:nvPr>
            <p:ph type="ftr" sz="quarter" idx="11"/>
          </p:nvPr>
        </p:nvSpPr>
        <p:spPr>
          <a:xfrm>
            <a:off x="602528" y="6191433"/>
            <a:ext cx="3860800" cy="365125"/>
          </a:xfrm>
          <a:prstGeom prst="rect">
            <a:avLst/>
          </a:prstGeom>
        </p:spPr>
        <p:txBody>
          <a:bodyPr/>
          <a:lstStyle/>
          <a:p>
            <a:r>
              <a:rPr lang="en-US"/>
              <a:t>slidemodel.com</a:t>
            </a:r>
            <a:endParaRPr lang="en-US" dirty="0"/>
          </a:p>
        </p:txBody>
      </p:sp>
    </p:spTree>
    <p:extLst>
      <p:ext uri="{BB962C8B-B14F-4D97-AF65-F5344CB8AC3E}">
        <p14:creationId xmlns:p14="http://schemas.microsoft.com/office/powerpoint/2010/main" val="29309424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ur Mockup">
    <p:spTree>
      <p:nvGrpSpPr>
        <p:cNvPr id="1" name=""/>
        <p:cNvGrpSpPr/>
        <p:nvPr/>
      </p:nvGrpSpPr>
      <p:grpSpPr>
        <a:xfrm>
          <a:off x="0" y="0"/>
          <a:ext cx="0" cy="0"/>
          <a:chOff x="0" y="0"/>
          <a:chExt cx="0" cy="0"/>
        </a:xfrm>
      </p:grpSpPr>
      <p:sp>
        <p:nvSpPr>
          <p:cNvPr id="8" name="Rectangle 13">
            <a:extLst>
              <a:ext uri="{FF2B5EF4-FFF2-40B4-BE49-F238E27FC236}">
                <a16:creationId xmlns:a16="http://schemas.microsoft.com/office/drawing/2014/main" id="{9F41255E-A4F9-4738-A4A7-583546D8CB43}"/>
              </a:ext>
            </a:extLst>
          </p:cNvPr>
          <p:cNvSpPr/>
          <p:nvPr userDrawn="1"/>
        </p:nvSpPr>
        <p:spPr>
          <a:xfrm flipH="1" flipV="1">
            <a:off x="1" y="0"/>
            <a:ext cx="4583439" cy="6858000"/>
          </a:xfrm>
          <a:custGeom>
            <a:avLst/>
            <a:gdLst>
              <a:gd name="connsiteX0" fmla="*/ 0 w 4582245"/>
              <a:gd name="connsiteY0" fmla="*/ 0 h 6858000"/>
              <a:gd name="connsiteX1" fmla="*/ 4582245 w 4582245"/>
              <a:gd name="connsiteY1" fmla="*/ 0 h 6858000"/>
              <a:gd name="connsiteX2" fmla="*/ 4582245 w 4582245"/>
              <a:gd name="connsiteY2" fmla="*/ 6858000 h 6858000"/>
              <a:gd name="connsiteX3" fmla="*/ 0 w 4582245"/>
              <a:gd name="connsiteY3" fmla="*/ 6858000 h 6858000"/>
              <a:gd name="connsiteX4" fmla="*/ 0 w 4582245"/>
              <a:gd name="connsiteY4" fmla="*/ 0 h 6858000"/>
              <a:gd name="connsiteX0" fmla="*/ 0 w 4582245"/>
              <a:gd name="connsiteY0" fmla="*/ 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 name="connsiteX5" fmla="*/ 0 w 4582245"/>
              <a:gd name="connsiteY5" fmla="*/ 0 h 6858000"/>
              <a:gd name="connsiteX0" fmla="*/ 0 w 4582245"/>
              <a:gd name="connsiteY0" fmla="*/ 685800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2245" h="6858000">
                <a:moveTo>
                  <a:pt x="0" y="6858000"/>
                </a:moveTo>
                <a:lnTo>
                  <a:pt x="3232405" y="0"/>
                </a:lnTo>
                <a:lnTo>
                  <a:pt x="4582245" y="0"/>
                </a:lnTo>
                <a:lnTo>
                  <a:pt x="4582245" y="6858000"/>
                </a:lnTo>
                <a:lnTo>
                  <a:pt x="0" y="685800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9" name="Freeform: Shape 8">
            <a:extLst>
              <a:ext uri="{FF2B5EF4-FFF2-40B4-BE49-F238E27FC236}">
                <a16:creationId xmlns:a16="http://schemas.microsoft.com/office/drawing/2014/main" id="{B944BA29-30D2-45A6-B3A1-9603586746DB}"/>
              </a:ext>
            </a:extLst>
          </p:cNvPr>
          <p:cNvSpPr/>
          <p:nvPr userDrawn="1"/>
        </p:nvSpPr>
        <p:spPr>
          <a:xfrm flipH="1" flipV="1">
            <a:off x="9049098" y="4955398"/>
            <a:ext cx="3142902" cy="1902602"/>
          </a:xfrm>
          <a:custGeom>
            <a:avLst/>
            <a:gdLst>
              <a:gd name="connsiteX0" fmla="*/ 0 w 2854052"/>
              <a:gd name="connsiteY0" fmla="*/ 0 h 1728192"/>
              <a:gd name="connsiteX1" fmla="*/ 2854052 w 2854052"/>
              <a:gd name="connsiteY1" fmla="*/ 0 h 1728192"/>
              <a:gd name="connsiteX2" fmla="*/ 2024404 w 2854052"/>
              <a:gd name="connsiteY2" fmla="*/ 1728192 h 1728192"/>
              <a:gd name="connsiteX3" fmla="*/ 0 w 2854052"/>
              <a:gd name="connsiteY3" fmla="*/ 1728192 h 1728192"/>
              <a:gd name="connsiteX4" fmla="*/ 0 w 2854052"/>
              <a:gd name="connsiteY4" fmla="*/ 0 h 172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052" h="1728192">
                <a:moveTo>
                  <a:pt x="0" y="0"/>
                </a:moveTo>
                <a:lnTo>
                  <a:pt x="2854052" y="0"/>
                </a:lnTo>
                <a:lnTo>
                  <a:pt x="2024404" y="1728192"/>
                </a:lnTo>
                <a:lnTo>
                  <a:pt x="0" y="1728192"/>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6" name="Rectangle 5">
            <a:extLst>
              <a:ext uri="{FF2B5EF4-FFF2-40B4-BE49-F238E27FC236}">
                <a16:creationId xmlns:a16="http://schemas.microsoft.com/office/drawing/2014/main" id="{CCCDAE0D-E0EA-48AF-883D-390DC0C2A654}"/>
              </a:ext>
            </a:extLst>
          </p:cNvPr>
          <p:cNvSpPr/>
          <p:nvPr userDrawn="1"/>
        </p:nvSpPr>
        <p:spPr>
          <a:xfrm rot="5400000">
            <a:off x="11448912" y="5846931"/>
            <a:ext cx="432048" cy="10541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10" name="Rectangle 9">
            <a:extLst>
              <a:ext uri="{FF2B5EF4-FFF2-40B4-BE49-F238E27FC236}">
                <a16:creationId xmlns:a16="http://schemas.microsoft.com/office/drawing/2014/main" id="{F31EAA76-4607-4A7A-AF91-D3FF45BF1AD1}"/>
              </a:ext>
            </a:extLst>
          </p:cNvPr>
          <p:cNvSpPr/>
          <p:nvPr userDrawn="1"/>
        </p:nvSpPr>
        <p:spPr>
          <a:xfrm>
            <a:off x="11137872" y="6157972"/>
            <a:ext cx="444528" cy="4320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
        <p:nvSpPr>
          <p:cNvPr id="12" name="Rectangle 11">
            <a:extLst>
              <a:ext uri="{FF2B5EF4-FFF2-40B4-BE49-F238E27FC236}">
                <a16:creationId xmlns:a16="http://schemas.microsoft.com/office/drawing/2014/main" id="{55FDD19D-5ACC-4E13-AAB9-19A8289495AE}"/>
              </a:ext>
            </a:extLst>
          </p:cNvPr>
          <p:cNvSpPr/>
          <p:nvPr userDrawn="1"/>
        </p:nvSpPr>
        <p:spPr>
          <a:xfrm rot="5400000">
            <a:off x="-265468" y="565397"/>
            <a:ext cx="720739" cy="1898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13" name="Title 1">
            <a:extLst>
              <a:ext uri="{FF2B5EF4-FFF2-40B4-BE49-F238E27FC236}">
                <a16:creationId xmlns:a16="http://schemas.microsoft.com/office/drawing/2014/main" id="{269DF9BE-1431-4618-B5E3-DB82BC648088}"/>
              </a:ext>
            </a:extLst>
          </p:cNvPr>
          <p:cNvSpPr>
            <a:spLocks noGrp="1"/>
          </p:cNvSpPr>
          <p:nvPr>
            <p:ph type="title"/>
          </p:nvPr>
        </p:nvSpPr>
        <p:spPr>
          <a:xfrm>
            <a:off x="599491" y="301431"/>
            <a:ext cx="10982911" cy="711081"/>
          </a:xfrm>
        </p:spPr>
        <p:txBody>
          <a:bodyPr>
            <a:noAutofit/>
          </a:bodyPr>
          <a:lstStyle>
            <a:lvl1pPr>
              <a:defRPr sz="3599"/>
            </a:lvl1pPr>
          </a:lstStyle>
          <a:p>
            <a:r>
              <a:rPr lang="en-US" dirty="0"/>
              <a:t>Click to edit Master title style</a:t>
            </a:r>
          </a:p>
        </p:txBody>
      </p:sp>
      <p:sp>
        <p:nvSpPr>
          <p:cNvPr id="15" name="Footer Placeholder 3">
            <a:extLst>
              <a:ext uri="{FF2B5EF4-FFF2-40B4-BE49-F238E27FC236}">
                <a16:creationId xmlns:a16="http://schemas.microsoft.com/office/drawing/2014/main" id="{3BE7A57C-85C6-4F2E-A7D0-7FB5AC5B8E90}"/>
              </a:ext>
            </a:extLst>
          </p:cNvPr>
          <p:cNvSpPr>
            <a:spLocks noGrp="1"/>
          </p:cNvSpPr>
          <p:nvPr>
            <p:ph type="ftr" sz="quarter" idx="11"/>
          </p:nvPr>
        </p:nvSpPr>
        <p:spPr>
          <a:xfrm>
            <a:off x="602528" y="6191433"/>
            <a:ext cx="3860800" cy="365125"/>
          </a:xfrm>
          <a:prstGeom prst="rect">
            <a:avLst/>
          </a:prstGeom>
        </p:spPr>
        <p:txBody>
          <a:bodyPr/>
          <a:lstStyle/>
          <a:p>
            <a:r>
              <a:rPr lang="en-US"/>
              <a:t>slidemodel.com</a:t>
            </a:r>
            <a:endParaRPr lang="en-US" dirty="0"/>
          </a:p>
        </p:txBody>
      </p:sp>
      <p:pic>
        <p:nvPicPr>
          <p:cNvPr id="11" name="Graphic 10">
            <a:extLst>
              <a:ext uri="{FF2B5EF4-FFF2-40B4-BE49-F238E27FC236}">
                <a16:creationId xmlns:a16="http://schemas.microsoft.com/office/drawing/2014/main" id="{DF4C5820-CBB2-478C-B9E3-D35C51D72A6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9030" y="2223300"/>
            <a:ext cx="4813938" cy="2855526"/>
          </a:xfrm>
          <a:prstGeom prst="rect">
            <a:avLst/>
          </a:prstGeom>
        </p:spPr>
      </p:pic>
      <p:sp>
        <p:nvSpPr>
          <p:cNvPr id="14" name="Picture Placeholder 2">
            <a:extLst>
              <a:ext uri="{FF2B5EF4-FFF2-40B4-BE49-F238E27FC236}">
                <a16:creationId xmlns:a16="http://schemas.microsoft.com/office/drawing/2014/main" id="{84F6D0E2-094F-4310-BC25-C57AE5CB97C0}"/>
              </a:ext>
            </a:extLst>
          </p:cNvPr>
          <p:cNvSpPr>
            <a:spLocks noGrp="1"/>
          </p:cNvSpPr>
          <p:nvPr>
            <p:ph type="pic" sz="quarter" idx="13"/>
          </p:nvPr>
        </p:nvSpPr>
        <p:spPr>
          <a:xfrm>
            <a:off x="4264929" y="2456330"/>
            <a:ext cx="3662140" cy="2219660"/>
          </a:xfrm>
        </p:spPr>
        <p:txBody>
          <a:bodyPr anchor="ctr">
            <a:normAutofit/>
          </a:bodyPr>
          <a:lstStyle>
            <a:lvl1pPr marL="0" indent="0" algn="ctr">
              <a:buFontTx/>
              <a:buNone/>
              <a:defRPr sz="1999"/>
            </a:lvl1pPr>
          </a:lstStyle>
          <a:p>
            <a:endParaRPr lang="en-IN" dirty="0"/>
          </a:p>
        </p:txBody>
      </p:sp>
    </p:spTree>
    <p:extLst>
      <p:ext uri="{BB962C8B-B14F-4D97-AF65-F5344CB8AC3E}">
        <p14:creationId xmlns:p14="http://schemas.microsoft.com/office/powerpoint/2010/main" val="3405878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0" name="Rectangle 13">
            <a:extLst>
              <a:ext uri="{FF2B5EF4-FFF2-40B4-BE49-F238E27FC236}">
                <a16:creationId xmlns:a16="http://schemas.microsoft.com/office/drawing/2014/main" id="{3E8B413D-4AB8-4A9D-8D73-E8AE9EC0CF50}"/>
              </a:ext>
            </a:extLst>
          </p:cNvPr>
          <p:cNvSpPr/>
          <p:nvPr userDrawn="1"/>
        </p:nvSpPr>
        <p:spPr>
          <a:xfrm flipH="1" flipV="1">
            <a:off x="1" y="0"/>
            <a:ext cx="4583439" cy="6858000"/>
          </a:xfrm>
          <a:custGeom>
            <a:avLst/>
            <a:gdLst>
              <a:gd name="connsiteX0" fmla="*/ 0 w 4582245"/>
              <a:gd name="connsiteY0" fmla="*/ 0 h 6858000"/>
              <a:gd name="connsiteX1" fmla="*/ 4582245 w 4582245"/>
              <a:gd name="connsiteY1" fmla="*/ 0 h 6858000"/>
              <a:gd name="connsiteX2" fmla="*/ 4582245 w 4582245"/>
              <a:gd name="connsiteY2" fmla="*/ 6858000 h 6858000"/>
              <a:gd name="connsiteX3" fmla="*/ 0 w 4582245"/>
              <a:gd name="connsiteY3" fmla="*/ 6858000 h 6858000"/>
              <a:gd name="connsiteX4" fmla="*/ 0 w 4582245"/>
              <a:gd name="connsiteY4" fmla="*/ 0 h 6858000"/>
              <a:gd name="connsiteX0" fmla="*/ 0 w 4582245"/>
              <a:gd name="connsiteY0" fmla="*/ 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 name="connsiteX5" fmla="*/ 0 w 4582245"/>
              <a:gd name="connsiteY5" fmla="*/ 0 h 6858000"/>
              <a:gd name="connsiteX0" fmla="*/ 0 w 4582245"/>
              <a:gd name="connsiteY0" fmla="*/ 685800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2245" h="6858000">
                <a:moveTo>
                  <a:pt x="0" y="6858000"/>
                </a:moveTo>
                <a:lnTo>
                  <a:pt x="3232405" y="0"/>
                </a:lnTo>
                <a:lnTo>
                  <a:pt x="4582245" y="0"/>
                </a:lnTo>
                <a:lnTo>
                  <a:pt x="4582245" y="6858000"/>
                </a:lnTo>
                <a:lnTo>
                  <a:pt x="0" y="685800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21" name="Freeform: Shape 20">
            <a:extLst>
              <a:ext uri="{FF2B5EF4-FFF2-40B4-BE49-F238E27FC236}">
                <a16:creationId xmlns:a16="http://schemas.microsoft.com/office/drawing/2014/main" id="{B434759C-1417-4162-AD39-4E6CF8CD3E24}"/>
              </a:ext>
            </a:extLst>
          </p:cNvPr>
          <p:cNvSpPr/>
          <p:nvPr userDrawn="1"/>
        </p:nvSpPr>
        <p:spPr>
          <a:xfrm flipH="1" flipV="1">
            <a:off x="9049098" y="4955398"/>
            <a:ext cx="3142902" cy="1902602"/>
          </a:xfrm>
          <a:custGeom>
            <a:avLst/>
            <a:gdLst>
              <a:gd name="connsiteX0" fmla="*/ 0 w 2854052"/>
              <a:gd name="connsiteY0" fmla="*/ 0 h 1728192"/>
              <a:gd name="connsiteX1" fmla="*/ 2854052 w 2854052"/>
              <a:gd name="connsiteY1" fmla="*/ 0 h 1728192"/>
              <a:gd name="connsiteX2" fmla="*/ 2024404 w 2854052"/>
              <a:gd name="connsiteY2" fmla="*/ 1728192 h 1728192"/>
              <a:gd name="connsiteX3" fmla="*/ 0 w 2854052"/>
              <a:gd name="connsiteY3" fmla="*/ 1728192 h 1728192"/>
              <a:gd name="connsiteX4" fmla="*/ 0 w 2854052"/>
              <a:gd name="connsiteY4" fmla="*/ 0 h 172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052" h="1728192">
                <a:moveTo>
                  <a:pt x="0" y="0"/>
                </a:moveTo>
                <a:lnTo>
                  <a:pt x="2854052" y="0"/>
                </a:lnTo>
                <a:lnTo>
                  <a:pt x="2024404" y="1728192"/>
                </a:lnTo>
                <a:lnTo>
                  <a:pt x="0" y="1728192"/>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6" name="Rectangle 5">
            <a:extLst>
              <a:ext uri="{FF2B5EF4-FFF2-40B4-BE49-F238E27FC236}">
                <a16:creationId xmlns:a16="http://schemas.microsoft.com/office/drawing/2014/main" id="{CCCDAE0D-E0EA-48AF-883D-390DC0C2A654}"/>
              </a:ext>
            </a:extLst>
          </p:cNvPr>
          <p:cNvSpPr/>
          <p:nvPr userDrawn="1"/>
        </p:nvSpPr>
        <p:spPr>
          <a:xfrm rot="5400000">
            <a:off x="11448912" y="5846931"/>
            <a:ext cx="432048" cy="10541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10" name="Rectangle 9">
            <a:extLst>
              <a:ext uri="{FF2B5EF4-FFF2-40B4-BE49-F238E27FC236}">
                <a16:creationId xmlns:a16="http://schemas.microsoft.com/office/drawing/2014/main" id="{F31EAA76-4607-4A7A-AF91-D3FF45BF1AD1}"/>
              </a:ext>
            </a:extLst>
          </p:cNvPr>
          <p:cNvSpPr/>
          <p:nvPr userDrawn="1"/>
        </p:nvSpPr>
        <p:spPr>
          <a:xfrm>
            <a:off x="11137872" y="6157972"/>
            <a:ext cx="444528" cy="4320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
        <p:nvSpPr>
          <p:cNvPr id="12" name="Rectangle 11">
            <a:extLst>
              <a:ext uri="{FF2B5EF4-FFF2-40B4-BE49-F238E27FC236}">
                <a16:creationId xmlns:a16="http://schemas.microsoft.com/office/drawing/2014/main" id="{55FDD19D-5ACC-4E13-AAB9-19A8289495AE}"/>
              </a:ext>
            </a:extLst>
          </p:cNvPr>
          <p:cNvSpPr/>
          <p:nvPr userDrawn="1"/>
        </p:nvSpPr>
        <p:spPr>
          <a:xfrm rot="5400000">
            <a:off x="-265468" y="565397"/>
            <a:ext cx="720739" cy="1898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13" name="Title 1">
            <a:extLst>
              <a:ext uri="{FF2B5EF4-FFF2-40B4-BE49-F238E27FC236}">
                <a16:creationId xmlns:a16="http://schemas.microsoft.com/office/drawing/2014/main" id="{269DF9BE-1431-4618-B5E3-DB82BC648088}"/>
              </a:ext>
            </a:extLst>
          </p:cNvPr>
          <p:cNvSpPr>
            <a:spLocks noGrp="1"/>
          </p:cNvSpPr>
          <p:nvPr>
            <p:ph type="title"/>
          </p:nvPr>
        </p:nvSpPr>
        <p:spPr>
          <a:xfrm>
            <a:off x="599491" y="301431"/>
            <a:ext cx="10982911" cy="711081"/>
          </a:xfrm>
        </p:spPr>
        <p:txBody>
          <a:bodyPr>
            <a:noAutofit/>
          </a:bodyPr>
          <a:lstStyle>
            <a:lvl1pPr>
              <a:defRPr sz="3599"/>
            </a:lvl1pPr>
          </a:lstStyle>
          <a:p>
            <a:r>
              <a:rPr lang="en-US" dirty="0"/>
              <a:t>Click to edit Master title style</a:t>
            </a:r>
          </a:p>
        </p:txBody>
      </p:sp>
      <p:sp>
        <p:nvSpPr>
          <p:cNvPr id="15" name="Footer Placeholder 3">
            <a:extLst>
              <a:ext uri="{FF2B5EF4-FFF2-40B4-BE49-F238E27FC236}">
                <a16:creationId xmlns:a16="http://schemas.microsoft.com/office/drawing/2014/main" id="{3BE7A57C-85C6-4F2E-A7D0-7FB5AC5B8E90}"/>
              </a:ext>
            </a:extLst>
          </p:cNvPr>
          <p:cNvSpPr>
            <a:spLocks noGrp="1"/>
          </p:cNvSpPr>
          <p:nvPr>
            <p:ph type="ftr" sz="quarter" idx="11"/>
          </p:nvPr>
        </p:nvSpPr>
        <p:spPr>
          <a:xfrm>
            <a:off x="602528" y="6191433"/>
            <a:ext cx="3860800" cy="365125"/>
          </a:xfrm>
          <a:prstGeom prst="rect">
            <a:avLst/>
          </a:prstGeom>
        </p:spPr>
        <p:txBody>
          <a:bodyPr/>
          <a:lstStyle/>
          <a:p>
            <a:r>
              <a:rPr lang="en-US"/>
              <a:t>slidemodel.com</a:t>
            </a:r>
            <a:endParaRPr lang="en-US" dirty="0"/>
          </a:p>
        </p:txBody>
      </p:sp>
      <p:sp>
        <p:nvSpPr>
          <p:cNvPr id="8" name="Diamond 7">
            <a:extLst>
              <a:ext uri="{FF2B5EF4-FFF2-40B4-BE49-F238E27FC236}">
                <a16:creationId xmlns:a16="http://schemas.microsoft.com/office/drawing/2014/main" id="{C9AF1259-5961-409B-B94F-B8DD6C51B1A3}"/>
              </a:ext>
            </a:extLst>
          </p:cNvPr>
          <p:cNvSpPr/>
          <p:nvPr userDrawn="1"/>
        </p:nvSpPr>
        <p:spPr>
          <a:xfrm>
            <a:off x="1481919" y="1340771"/>
            <a:ext cx="2335891" cy="2335283"/>
          </a:xfrm>
          <a:prstGeom prst="diamon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9" name="Picture Placeholder 4">
            <a:extLst>
              <a:ext uri="{FF2B5EF4-FFF2-40B4-BE49-F238E27FC236}">
                <a16:creationId xmlns:a16="http://schemas.microsoft.com/office/drawing/2014/main" id="{0B29A4FF-FEED-4DD9-B776-905E181B73ED}"/>
              </a:ext>
            </a:extLst>
          </p:cNvPr>
          <p:cNvSpPr>
            <a:spLocks noGrp="1"/>
          </p:cNvSpPr>
          <p:nvPr>
            <p:ph type="pic" sz="quarter" idx="13"/>
          </p:nvPr>
        </p:nvSpPr>
        <p:spPr>
          <a:xfrm>
            <a:off x="1495463" y="1576367"/>
            <a:ext cx="2318866" cy="2320952"/>
          </a:xfrm>
          <a:prstGeom prst="diamond">
            <a:avLst/>
          </a:prstGeom>
          <a:solidFill>
            <a:schemeClr val="bg1">
              <a:lumMod val="95000"/>
            </a:schemeClr>
          </a:solidFill>
        </p:spPr>
        <p:txBody>
          <a:bodyPr anchor="ctr">
            <a:normAutofit/>
          </a:bodyPr>
          <a:lstStyle>
            <a:lvl1pPr marL="0" indent="0" algn="ctr">
              <a:buFontTx/>
              <a:buNone/>
              <a:defRPr sz="1799"/>
            </a:lvl1pPr>
          </a:lstStyle>
          <a:p>
            <a:endParaRPr lang="en-IN" dirty="0"/>
          </a:p>
        </p:txBody>
      </p:sp>
      <p:sp>
        <p:nvSpPr>
          <p:cNvPr id="11" name="Text Placeholder 8">
            <a:extLst>
              <a:ext uri="{FF2B5EF4-FFF2-40B4-BE49-F238E27FC236}">
                <a16:creationId xmlns:a16="http://schemas.microsoft.com/office/drawing/2014/main" id="{6F7A0CAE-63E5-4632-821A-D336E2F5B257}"/>
              </a:ext>
            </a:extLst>
          </p:cNvPr>
          <p:cNvSpPr>
            <a:spLocks noGrp="1"/>
          </p:cNvSpPr>
          <p:nvPr>
            <p:ph type="body" sz="quarter" idx="14"/>
          </p:nvPr>
        </p:nvSpPr>
        <p:spPr>
          <a:xfrm>
            <a:off x="1054130" y="4131494"/>
            <a:ext cx="3240932" cy="792163"/>
          </a:xfrm>
        </p:spPr>
        <p:txBody>
          <a:bodyPr anchor="b">
            <a:noAutofit/>
          </a:bodyPr>
          <a:lstStyle>
            <a:lvl1pPr marL="0" indent="0" algn="ctr">
              <a:lnSpc>
                <a:spcPct val="80000"/>
              </a:lnSpc>
              <a:buFontTx/>
              <a:buNone/>
              <a:defRPr sz="2399" b="1"/>
            </a:lvl1pPr>
          </a:lstStyle>
          <a:p>
            <a:pPr lvl="0"/>
            <a:r>
              <a:rPr lang="en-US" dirty="0"/>
              <a:t>Edit Master text styles</a:t>
            </a:r>
          </a:p>
        </p:txBody>
      </p:sp>
      <p:sp>
        <p:nvSpPr>
          <p:cNvPr id="14" name="Text Placeholder 8">
            <a:extLst>
              <a:ext uri="{FF2B5EF4-FFF2-40B4-BE49-F238E27FC236}">
                <a16:creationId xmlns:a16="http://schemas.microsoft.com/office/drawing/2014/main" id="{F94E4993-7C67-47D7-A510-775FD37EE220}"/>
              </a:ext>
            </a:extLst>
          </p:cNvPr>
          <p:cNvSpPr>
            <a:spLocks noGrp="1"/>
          </p:cNvSpPr>
          <p:nvPr>
            <p:ph type="body" sz="quarter" idx="15"/>
          </p:nvPr>
        </p:nvSpPr>
        <p:spPr>
          <a:xfrm>
            <a:off x="1054127" y="4961450"/>
            <a:ext cx="3240932" cy="915825"/>
          </a:xfrm>
        </p:spPr>
        <p:txBody>
          <a:bodyPr anchor="t">
            <a:noAutofit/>
          </a:bodyPr>
          <a:lstStyle>
            <a:lvl1pPr marL="0" indent="0" algn="ctr">
              <a:buFontTx/>
              <a:buNone/>
              <a:defRPr sz="1600" b="0">
                <a:solidFill>
                  <a:schemeClr val="tx1">
                    <a:lumMod val="65000"/>
                    <a:lumOff val="35000"/>
                  </a:schemeClr>
                </a:solidFill>
              </a:defRPr>
            </a:lvl1pPr>
          </a:lstStyle>
          <a:p>
            <a:pPr lvl="0"/>
            <a:r>
              <a:rPr lang="en-US" dirty="0"/>
              <a:t>Edit Master text styles</a:t>
            </a:r>
          </a:p>
        </p:txBody>
      </p:sp>
      <p:sp>
        <p:nvSpPr>
          <p:cNvPr id="16" name="Diamond 15">
            <a:extLst>
              <a:ext uri="{FF2B5EF4-FFF2-40B4-BE49-F238E27FC236}">
                <a16:creationId xmlns:a16="http://schemas.microsoft.com/office/drawing/2014/main" id="{4737B3D1-DE3B-4D55-A893-3F08BBD5801C}"/>
              </a:ext>
            </a:extLst>
          </p:cNvPr>
          <p:cNvSpPr/>
          <p:nvPr userDrawn="1"/>
        </p:nvSpPr>
        <p:spPr>
          <a:xfrm>
            <a:off x="4928055" y="1340771"/>
            <a:ext cx="2335891" cy="2335283"/>
          </a:xfrm>
          <a:prstGeom prst="diamon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17" name="Picture Placeholder 4">
            <a:extLst>
              <a:ext uri="{FF2B5EF4-FFF2-40B4-BE49-F238E27FC236}">
                <a16:creationId xmlns:a16="http://schemas.microsoft.com/office/drawing/2014/main" id="{A493B294-6A03-482C-94CE-9BFF141D3220}"/>
              </a:ext>
            </a:extLst>
          </p:cNvPr>
          <p:cNvSpPr>
            <a:spLocks noGrp="1"/>
          </p:cNvSpPr>
          <p:nvPr>
            <p:ph type="pic" sz="quarter" idx="16"/>
          </p:nvPr>
        </p:nvSpPr>
        <p:spPr>
          <a:xfrm>
            <a:off x="4941600" y="1576367"/>
            <a:ext cx="2318866" cy="2320952"/>
          </a:xfrm>
          <a:prstGeom prst="diamond">
            <a:avLst/>
          </a:prstGeom>
          <a:solidFill>
            <a:schemeClr val="bg1">
              <a:lumMod val="95000"/>
            </a:schemeClr>
          </a:solidFill>
        </p:spPr>
        <p:txBody>
          <a:bodyPr anchor="ctr">
            <a:normAutofit/>
          </a:bodyPr>
          <a:lstStyle>
            <a:lvl1pPr marL="0" indent="0" algn="ctr">
              <a:buFontTx/>
              <a:buNone/>
              <a:defRPr sz="1799"/>
            </a:lvl1pPr>
          </a:lstStyle>
          <a:p>
            <a:endParaRPr lang="en-IN" dirty="0"/>
          </a:p>
        </p:txBody>
      </p:sp>
      <p:sp>
        <p:nvSpPr>
          <p:cNvPr id="18" name="Diamond 17">
            <a:extLst>
              <a:ext uri="{FF2B5EF4-FFF2-40B4-BE49-F238E27FC236}">
                <a16:creationId xmlns:a16="http://schemas.microsoft.com/office/drawing/2014/main" id="{9ADDF747-D95C-4543-AB2E-02780B223D95}"/>
              </a:ext>
            </a:extLst>
          </p:cNvPr>
          <p:cNvSpPr/>
          <p:nvPr userDrawn="1"/>
        </p:nvSpPr>
        <p:spPr>
          <a:xfrm>
            <a:off x="8402342" y="1340771"/>
            <a:ext cx="2335891" cy="2335283"/>
          </a:xfrm>
          <a:prstGeom prst="diamon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19" name="Picture Placeholder 4">
            <a:extLst>
              <a:ext uri="{FF2B5EF4-FFF2-40B4-BE49-F238E27FC236}">
                <a16:creationId xmlns:a16="http://schemas.microsoft.com/office/drawing/2014/main" id="{A4CBBC83-C7B3-4E67-B8E4-86F7A7F8D82B}"/>
              </a:ext>
            </a:extLst>
          </p:cNvPr>
          <p:cNvSpPr>
            <a:spLocks noGrp="1"/>
          </p:cNvSpPr>
          <p:nvPr>
            <p:ph type="pic" sz="quarter" idx="17"/>
          </p:nvPr>
        </p:nvSpPr>
        <p:spPr>
          <a:xfrm>
            <a:off x="8415887" y="1576367"/>
            <a:ext cx="2318866" cy="2320952"/>
          </a:xfrm>
          <a:prstGeom prst="diamond">
            <a:avLst/>
          </a:prstGeom>
          <a:solidFill>
            <a:schemeClr val="bg1">
              <a:lumMod val="95000"/>
            </a:schemeClr>
          </a:solidFill>
        </p:spPr>
        <p:txBody>
          <a:bodyPr anchor="ctr">
            <a:normAutofit/>
          </a:bodyPr>
          <a:lstStyle>
            <a:lvl1pPr marL="0" indent="0" algn="ctr">
              <a:buFontTx/>
              <a:buNone/>
              <a:defRPr sz="1799"/>
            </a:lvl1pPr>
          </a:lstStyle>
          <a:p>
            <a:endParaRPr lang="en-IN" dirty="0"/>
          </a:p>
        </p:txBody>
      </p:sp>
      <p:sp>
        <p:nvSpPr>
          <p:cNvPr id="22" name="Text Placeholder 8">
            <a:extLst>
              <a:ext uri="{FF2B5EF4-FFF2-40B4-BE49-F238E27FC236}">
                <a16:creationId xmlns:a16="http://schemas.microsoft.com/office/drawing/2014/main" id="{DDB79812-C099-494C-A8E2-1901293A7CF1}"/>
              </a:ext>
            </a:extLst>
          </p:cNvPr>
          <p:cNvSpPr>
            <a:spLocks noGrp="1"/>
          </p:cNvSpPr>
          <p:nvPr>
            <p:ph type="body" sz="quarter" idx="18"/>
          </p:nvPr>
        </p:nvSpPr>
        <p:spPr>
          <a:xfrm>
            <a:off x="4497473" y="4131494"/>
            <a:ext cx="3240932" cy="792163"/>
          </a:xfrm>
        </p:spPr>
        <p:txBody>
          <a:bodyPr anchor="b">
            <a:noAutofit/>
          </a:bodyPr>
          <a:lstStyle>
            <a:lvl1pPr marL="0" indent="0" algn="ctr">
              <a:lnSpc>
                <a:spcPct val="80000"/>
              </a:lnSpc>
              <a:buFontTx/>
              <a:buNone/>
              <a:defRPr sz="2399" b="1"/>
            </a:lvl1pPr>
          </a:lstStyle>
          <a:p>
            <a:pPr lvl="0"/>
            <a:r>
              <a:rPr lang="en-US" dirty="0"/>
              <a:t>Edit Master text styles</a:t>
            </a:r>
          </a:p>
        </p:txBody>
      </p:sp>
      <p:sp>
        <p:nvSpPr>
          <p:cNvPr id="23" name="Text Placeholder 8">
            <a:extLst>
              <a:ext uri="{FF2B5EF4-FFF2-40B4-BE49-F238E27FC236}">
                <a16:creationId xmlns:a16="http://schemas.microsoft.com/office/drawing/2014/main" id="{66576BA7-3573-4B90-8821-400DEFEA76AF}"/>
              </a:ext>
            </a:extLst>
          </p:cNvPr>
          <p:cNvSpPr>
            <a:spLocks noGrp="1"/>
          </p:cNvSpPr>
          <p:nvPr>
            <p:ph type="body" sz="quarter" idx="19"/>
          </p:nvPr>
        </p:nvSpPr>
        <p:spPr>
          <a:xfrm>
            <a:off x="4497470" y="4961450"/>
            <a:ext cx="3240932" cy="915825"/>
          </a:xfrm>
        </p:spPr>
        <p:txBody>
          <a:bodyPr anchor="t">
            <a:noAutofit/>
          </a:bodyPr>
          <a:lstStyle>
            <a:lvl1pPr marL="0" indent="0" algn="ctr">
              <a:buFontTx/>
              <a:buNone/>
              <a:defRPr sz="1600" b="0">
                <a:solidFill>
                  <a:schemeClr val="tx1">
                    <a:lumMod val="65000"/>
                    <a:lumOff val="35000"/>
                  </a:schemeClr>
                </a:solidFill>
              </a:defRPr>
            </a:lvl1pPr>
          </a:lstStyle>
          <a:p>
            <a:pPr lvl="0"/>
            <a:r>
              <a:rPr lang="en-US" dirty="0"/>
              <a:t>Edit Master text styles</a:t>
            </a:r>
          </a:p>
        </p:txBody>
      </p:sp>
      <p:sp>
        <p:nvSpPr>
          <p:cNvPr id="24" name="Text Placeholder 8">
            <a:extLst>
              <a:ext uri="{FF2B5EF4-FFF2-40B4-BE49-F238E27FC236}">
                <a16:creationId xmlns:a16="http://schemas.microsoft.com/office/drawing/2014/main" id="{EF85259D-7E50-4F2D-B1E3-72DC476E837B}"/>
              </a:ext>
            </a:extLst>
          </p:cNvPr>
          <p:cNvSpPr>
            <a:spLocks noGrp="1"/>
          </p:cNvSpPr>
          <p:nvPr>
            <p:ph type="body" sz="quarter" idx="20"/>
          </p:nvPr>
        </p:nvSpPr>
        <p:spPr>
          <a:xfrm>
            <a:off x="7968967" y="4131494"/>
            <a:ext cx="3240932" cy="792163"/>
          </a:xfrm>
        </p:spPr>
        <p:txBody>
          <a:bodyPr anchor="b">
            <a:noAutofit/>
          </a:bodyPr>
          <a:lstStyle>
            <a:lvl1pPr marL="0" indent="0" algn="ctr">
              <a:lnSpc>
                <a:spcPct val="80000"/>
              </a:lnSpc>
              <a:buFontTx/>
              <a:buNone/>
              <a:defRPr sz="2399" b="1"/>
            </a:lvl1pPr>
          </a:lstStyle>
          <a:p>
            <a:pPr lvl="0"/>
            <a:r>
              <a:rPr lang="en-US" dirty="0"/>
              <a:t>Edit Master text styles</a:t>
            </a:r>
          </a:p>
        </p:txBody>
      </p:sp>
      <p:sp>
        <p:nvSpPr>
          <p:cNvPr id="25" name="Text Placeholder 8">
            <a:extLst>
              <a:ext uri="{FF2B5EF4-FFF2-40B4-BE49-F238E27FC236}">
                <a16:creationId xmlns:a16="http://schemas.microsoft.com/office/drawing/2014/main" id="{92A61663-FFB9-432D-A6C2-DEC8A7213FA6}"/>
              </a:ext>
            </a:extLst>
          </p:cNvPr>
          <p:cNvSpPr>
            <a:spLocks noGrp="1"/>
          </p:cNvSpPr>
          <p:nvPr>
            <p:ph type="body" sz="quarter" idx="21"/>
          </p:nvPr>
        </p:nvSpPr>
        <p:spPr>
          <a:xfrm>
            <a:off x="7968964" y="4961450"/>
            <a:ext cx="3240932" cy="915825"/>
          </a:xfrm>
        </p:spPr>
        <p:txBody>
          <a:bodyPr anchor="t">
            <a:noAutofit/>
          </a:bodyPr>
          <a:lstStyle>
            <a:lvl1pPr marL="0" indent="0" algn="ctr">
              <a:buFontTx/>
              <a:buNone/>
              <a:defRPr sz="1600" b="0">
                <a:solidFill>
                  <a:schemeClr val="tx1">
                    <a:lumMod val="65000"/>
                    <a:lumOff val="35000"/>
                  </a:schemeClr>
                </a:solidFill>
              </a:defRPr>
            </a:lvl1pPr>
          </a:lstStyle>
          <a:p>
            <a:pPr lvl="0"/>
            <a:r>
              <a:rPr lang="en-US" dirty="0"/>
              <a:t>Edit Master text styles</a:t>
            </a:r>
          </a:p>
        </p:txBody>
      </p:sp>
    </p:spTree>
    <p:extLst>
      <p:ext uri="{BB962C8B-B14F-4D97-AF65-F5344CB8AC3E}">
        <p14:creationId xmlns:p14="http://schemas.microsoft.com/office/powerpoint/2010/main" val="3233000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ultiple Pictures w Text">
    <p:spTree>
      <p:nvGrpSpPr>
        <p:cNvPr id="1" name=""/>
        <p:cNvGrpSpPr/>
        <p:nvPr/>
      </p:nvGrpSpPr>
      <p:grpSpPr>
        <a:xfrm>
          <a:off x="0" y="0"/>
          <a:ext cx="0" cy="0"/>
          <a:chOff x="0" y="0"/>
          <a:chExt cx="0" cy="0"/>
        </a:xfrm>
      </p:grpSpPr>
      <p:pic>
        <p:nvPicPr>
          <p:cNvPr id="19" name="Image" descr="Image"/>
          <p:cNvPicPr>
            <a:picLocks noChangeAspect="1"/>
          </p:cNvPicPr>
          <p:nvPr/>
        </p:nvPicPr>
        <p:blipFill>
          <a:blip r:embed="rId2"/>
          <a:stretch>
            <a:fillRect/>
          </a:stretch>
        </p:blipFill>
        <p:spPr>
          <a:xfrm>
            <a:off x="343555" y="5926316"/>
            <a:ext cx="4552570" cy="609340"/>
          </a:xfrm>
          <a:prstGeom prst="rect">
            <a:avLst/>
          </a:prstGeom>
          <a:ln w="12700">
            <a:miter lim="400000"/>
          </a:ln>
        </p:spPr>
      </p:pic>
      <p:sp>
        <p:nvSpPr>
          <p:cNvPr id="22" name="Title Text"/>
          <p:cNvSpPr txBox="1">
            <a:spLocks noGrp="1"/>
          </p:cNvSpPr>
          <p:nvPr>
            <p:ph type="title"/>
          </p:nvPr>
        </p:nvSpPr>
        <p:spPr>
          <a:prstGeom prst="rect">
            <a:avLst/>
          </a:prstGeom>
        </p:spPr>
        <p:txBody>
          <a:bodyPr/>
          <a:lstStyle>
            <a:lvl1pPr>
              <a:lnSpc>
                <a:spcPct val="100000"/>
              </a:lnSpc>
              <a:defRPr sz="3200" b="1">
                <a:latin typeface="Proxima Soft"/>
                <a:ea typeface="Proxima Soft"/>
                <a:cs typeface="Proxima Soft"/>
                <a:sym typeface="Proxima Soft"/>
              </a:defRPr>
            </a:lvl1pPr>
          </a:lstStyle>
          <a:p>
            <a:r>
              <a:t>Title Text</a:t>
            </a:r>
          </a:p>
        </p:txBody>
      </p:sp>
      <p:sp>
        <p:nvSpPr>
          <p:cNvPr id="21" name="Image"/>
          <p:cNvSpPr>
            <a:spLocks noGrp="1"/>
          </p:cNvSpPr>
          <p:nvPr>
            <p:ph type="pic" sz="half" idx="21"/>
          </p:nvPr>
        </p:nvSpPr>
        <p:spPr>
          <a:xfrm>
            <a:off x="2198671" y="1900719"/>
            <a:ext cx="3457742" cy="2259799"/>
          </a:xfrm>
          <a:prstGeom prst="rect">
            <a:avLst/>
          </a:prstGeom>
        </p:spPr>
        <p:txBody>
          <a:bodyPr lIns="91439" rIns="91439">
            <a:noAutofit/>
          </a:bodyPr>
          <a:lstStyle/>
          <a:p>
            <a:endParaRPr/>
          </a:p>
        </p:txBody>
      </p:sp>
      <p:sp>
        <p:nvSpPr>
          <p:cNvPr id="7" name="Image">
            <a:extLst>
              <a:ext uri="{FF2B5EF4-FFF2-40B4-BE49-F238E27FC236}">
                <a16:creationId xmlns:a16="http://schemas.microsoft.com/office/drawing/2014/main" id="{AF98E56D-FB1B-4231-A350-14DED643A39C}"/>
              </a:ext>
            </a:extLst>
          </p:cNvPr>
          <p:cNvSpPr>
            <a:spLocks noGrp="1"/>
          </p:cNvSpPr>
          <p:nvPr>
            <p:ph type="pic" sz="half" idx="22"/>
          </p:nvPr>
        </p:nvSpPr>
        <p:spPr>
          <a:xfrm>
            <a:off x="6165604" y="1900719"/>
            <a:ext cx="3457742" cy="2259799"/>
          </a:xfrm>
          <a:prstGeom prst="rect">
            <a:avLst/>
          </a:prstGeom>
        </p:spPr>
        <p:txBody>
          <a:bodyPr lIns="91439" rIns="91439">
            <a:noAutofit/>
          </a:bodyPr>
          <a:lstStyle/>
          <a:p>
            <a:endParaRPr/>
          </a:p>
        </p:txBody>
      </p:sp>
      <p:sp>
        <p:nvSpPr>
          <p:cNvPr id="4" name="Text Placeholder 3">
            <a:extLst>
              <a:ext uri="{FF2B5EF4-FFF2-40B4-BE49-F238E27FC236}">
                <a16:creationId xmlns:a16="http://schemas.microsoft.com/office/drawing/2014/main" id="{6B6ABC29-0B0E-48C6-85C0-23BFB88B53D5}"/>
              </a:ext>
            </a:extLst>
          </p:cNvPr>
          <p:cNvSpPr>
            <a:spLocks noGrp="1"/>
          </p:cNvSpPr>
          <p:nvPr>
            <p:ph type="body" sz="quarter" idx="23"/>
          </p:nvPr>
        </p:nvSpPr>
        <p:spPr>
          <a:xfrm>
            <a:off x="2198671" y="4427538"/>
            <a:ext cx="3457742" cy="1498778"/>
          </a:xfrm>
        </p:spPr>
        <p:txBody>
          <a:bodyPr>
            <a:noAutofit/>
          </a:bodyPr>
          <a:lstStyle>
            <a:lvl1pPr marL="0" indent="0">
              <a:buNone/>
              <a:defRPr sz="1900">
                <a:latin typeface="Proxima Soft"/>
              </a:defRPr>
            </a:lvl1pPr>
            <a:lvl2pPr>
              <a:defRPr sz="1900">
                <a:latin typeface="Proxima Soft"/>
              </a:defRPr>
            </a:lvl2pPr>
            <a:lvl3pPr>
              <a:defRPr sz="1900">
                <a:latin typeface="Proxima Soft"/>
              </a:defRPr>
            </a:lvl3pPr>
            <a:lvl4pPr>
              <a:defRPr sz="1900">
                <a:latin typeface="Proxima Soft"/>
              </a:defRPr>
            </a:lvl4pPr>
            <a:lvl5pPr>
              <a:defRPr sz="1900">
                <a:latin typeface="Proxima Soft"/>
              </a:defRPr>
            </a:lvl5pPr>
          </a:lstStyle>
          <a:p>
            <a:pPr lvl="0"/>
            <a:r>
              <a:rPr lang="en-US"/>
              <a:t>Click to edit</a:t>
            </a:r>
          </a:p>
        </p:txBody>
      </p:sp>
      <p:sp>
        <p:nvSpPr>
          <p:cNvPr id="13" name="Text Placeholder 12">
            <a:extLst>
              <a:ext uri="{FF2B5EF4-FFF2-40B4-BE49-F238E27FC236}">
                <a16:creationId xmlns:a16="http://schemas.microsoft.com/office/drawing/2014/main" id="{9BEF8C2B-AF7B-4621-A4E5-7E0472D99968}"/>
              </a:ext>
            </a:extLst>
          </p:cNvPr>
          <p:cNvSpPr>
            <a:spLocks noGrp="1"/>
          </p:cNvSpPr>
          <p:nvPr>
            <p:ph type="body" sz="quarter" idx="24"/>
          </p:nvPr>
        </p:nvSpPr>
        <p:spPr>
          <a:xfrm>
            <a:off x="6165604" y="4427538"/>
            <a:ext cx="3457742" cy="1498600"/>
          </a:xfrm>
        </p:spPr>
        <p:txBody>
          <a:bodyPr>
            <a:normAutofit/>
          </a:bodyPr>
          <a:lstStyle>
            <a:lvl1pPr marL="0" indent="0">
              <a:buNone/>
              <a:defRPr sz="1900">
                <a:latin typeface="Proxima Soft"/>
              </a:defRPr>
            </a:lvl1pPr>
          </a:lstStyle>
          <a:p>
            <a:pPr lvl="0"/>
            <a:r>
              <a:rPr lang="en-US"/>
              <a:t>Click to edit</a:t>
            </a:r>
          </a:p>
        </p:txBody>
      </p:sp>
    </p:spTree>
    <p:extLst>
      <p:ext uri="{BB962C8B-B14F-4D97-AF65-F5344CB8AC3E}">
        <p14:creationId xmlns:p14="http://schemas.microsoft.com/office/powerpoint/2010/main" val="229052183"/>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75" name="Rectangle 13">
            <a:extLst>
              <a:ext uri="{FF2B5EF4-FFF2-40B4-BE49-F238E27FC236}">
                <a16:creationId xmlns:a16="http://schemas.microsoft.com/office/drawing/2014/main" id="{D14DCF63-5F42-4C10-8B5A-6E35D9469C28}"/>
              </a:ext>
            </a:extLst>
          </p:cNvPr>
          <p:cNvSpPr/>
          <p:nvPr userDrawn="1"/>
        </p:nvSpPr>
        <p:spPr>
          <a:xfrm>
            <a:off x="7608563" y="0"/>
            <a:ext cx="4583439" cy="6858000"/>
          </a:xfrm>
          <a:custGeom>
            <a:avLst/>
            <a:gdLst>
              <a:gd name="connsiteX0" fmla="*/ 0 w 4582245"/>
              <a:gd name="connsiteY0" fmla="*/ 0 h 6858000"/>
              <a:gd name="connsiteX1" fmla="*/ 4582245 w 4582245"/>
              <a:gd name="connsiteY1" fmla="*/ 0 h 6858000"/>
              <a:gd name="connsiteX2" fmla="*/ 4582245 w 4582245"/>
              <a:gd name="connsiteY2" fmla="*/ 6858000 h 6858000"/>
              <a:gd name="connsiteX3" fmla="*/ 0 w 4582245"/>
              <a:gd name="connsiteY3" fmla="*/ 6858000 h 6858000"/>
              <a:gd name="connsiteX4" fmla="*/ 0 w 4582245"/>
              <a:gd name="connsiteY4" fmla="*/ 0 h 6858000"/>
              <a:gd name="connsiteX0" fmla="*/ 0 w 4582245"/>
              <a:gd name="connsiteY0" fmla="*/ 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 name="connsiteX5" fmla="*/ 0 w 4582245"/>
              <a:gd name="connsiteY5" fmla="*/ 0 h 6858000"/>
              <a:gd name="connsiteX0" fmla="*/ 0 w 4582245"/>
              <a:gd name="connsiteY0" fmla="*/ 685800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2245" h="6858000">
                <a:moveTo>
                  <a:pt x="0" y="6858000"/>
                </a:moveTo>
                <a:lnTo>
                  <a:pt x="3232405" y="0"/>
                </a:lnTo>
                <a:lnTo>
                  <a:pt x="4582245" y="0"/>
                </a:lnTo>
                <a:lnTo>
                  <a:pt x="4582245"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74" name="Picture Placeholder 73">
            <a:extLst>
              <a:ext uri="{FF2B5EF4-FFF2-40B4-BE49-F238E27FC236}">
                <a16:creationId xmlns:a16="http://schemas.microsoft.com/office/drawing/2014/main" id="{D2285967-B42C-4DA1-B383-5E2489832583}"/>
              </a:ext>
            </a:extLst>
          </p:cNvPr>
          <p:cNvSpPr>
            <a:spLocks noGrp="1"/>
          </p:cNvSpPr>
          <p:nvPr>
            <p:ph type="pic" sz="quarter" idx="13"/>
          </p:nvPr>
        </p:nvSpPr>
        <p:spPr>
          <a:xfrm>
            <a:off x="4254958" y="607529"/>
            <a:ext cx="7950701" cy="5642949"/>
          </a:xfrm>
          <a:custGeom>
            <a:avLst/>
            <a:gdLst>
              <a:gd name="connsiteX0" fmla="*/ 2638279 w 7948631"/>
              <a:gd name="connsiteY0" fmla="*/ 0 h 5642949"/>
              <a:gd name="connsiteX1" fmla="*/ 7948631 w 7948631"/>
              <a:gd name="connsiteY1" fmla="*/ 0 h 5642949"/>
              <a:gd name="connsiteX2" fmla="*/ 7948631 w 7948631"/>
              <a:gd name="connsiteY2" fmla="*/ 5642949 h 5642949"/>
              <a:gd name="connsiteX3" fmla="*/ 0 w 7948631"/>
              <a:gd name="connsiteY3" fmla="*/ 5642949 h 5642949"/>
            </a:gdLst>
            <a:ahLst/>
            <a:cxnLst>
              <a:cxn ang="0">
                <a:pos x="connsiteX0" y="connsiteY0"/>
              </a:cxn>
              <a:cxn ang="0">
                <a:pos x="connsiteX1" y="connsiteY1"/>
              </a:cxn>
              <a:cxn ang="0">
                <a:pos x="connsiteX2" y="connsiteY2"/>
              </a:cxn>
              <a:cxn ang="0">
                <a:pos x="connsiteX3" y="connsiteY3"/>
              </a:cxn>
            </a:cxnLst>
            <a:rect l="l" t="t" r="r" b="b"/>
            <a:pathLst>
              <a:path w="7948631" h="5642949">
                <a:moveTo>
                  <a:pt x="2638279" y="0"/>
                </a:moveTo>
                <a:lnTo>
                  <a:pt x="7948631" y="0"/>
                </a:lnTo>
                <a:lnTo>
                  <a:pt x="7948631" y="5642949"/>
                </a:lnTo>
                <a:lnTo>
                  <a:pt x="0" y="5642949"/>
                </a:lnTo>
                <a:close/>
              </a:path>
            </a:pathLst>
          </a:custGeom>
          <a:solidFill>
            <a:schemeClr val="accent1"/>
          </a:solidFill>
        </p:spPr>
        <p:txBody>
          <a:bodyPr wrap="square" anchor="ctr">
            <a:noAutofit/>
          </a:bodyPr>
          <a:lstStyle>
            <a:lvl1pPr marL="0" indent="0" algn="ctr">
              <a:buFontTx/>
              <a:buNone/>
              <a:defRPr>
                <a:solidFill>
                  <a:schemeClr val="bg1"/>
                </a:solidFill>
              </a:defRPr>
            </a:lvl1pPr>
          </a:lstStyle>
          <a:p>
            <a:endParaRPr lang="en-IN"/>
          </a:p>
        </p:txBody>
      </p:sp>
      <p:sp>
        <p:nvSpPr>
          <p:cNvPr id="79" name="Freeform: Shape 78">
            <a:extLst>
              <a:ext uri="{FF2B5EF4-FFF2-40B4-BE49-F238E27FC236}">
                <a16:creationId xmlns:a16="http://schemas.microsoft.com/office/drawing/2014/main" id="{05864873-7DBD-4104-B169-F6AF561DCB11}"/>
              </a:ext>
            </a:extLst>
          </p:cNvPr>
          <p:cNvSpPr/>
          <p:nvPr userDrawn="1"/>
        </p:nvSpPr>
        <p:spPr>
          <a:xfrm>
            <a:off x="0" y="4955398"/>
            <a:ext cx="3142902" cy="1902602"/>
          </a:xfrm>
          <a:custGeom>
            <a:avLst/>
            <a:gdLst>
              <a:gd name="connsiteX0" fmla="*/ 0 w 2854052"/>
              <a:gd name="connsiteY0" fmla="*/ 0 h 1728192"/>
              <a:gd name="connsiteX1" fmla="*/ 2854052 w 2854052"/>
              <a:gd name="connsiteY1" fmla="*/ 0 h 1728192"/>
              <a:gd name="connsiteX2" fmla="*/ 2024404 w 2854052"/>
              <a:gd name="connsiteY2" fmla="*/ 1728192 h 1728192"/>
              <a:gd name="connsiteX3" fmla="*/ 0 w 2854052"/>
              <a:gd name="connsiteY3" fmla="*/ 1728192 h 1728192"/>
              <a:gd name="connsiteX4" fmla="*/ 0 w 2854052"/>
              <a:gd name="connsiteY4" fmla="*/ 0 h 172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052" h="1728192">
                <a:moveTo>
                  <a:pt x="0" y="0"/>
                </a:moveTo>
                <a:lnTo>
                  <a:pt x="2854052" y="0"/>
                </a:lnTo>
                <a:lnTo>
                  <a:pt x="2024404" y="1728192"/>
                </a:lnTo>
                <a:lnTo>
                  <a:pt x="0" y="172819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Tree>
    <p:extLst>
      <p:ext uri="{BB962C8B-B14F-4D97-AF65-F5344CB8AC3E}">
        <p14:creationId xmlns:p14="http://schemas.microsoft.com/office/powerpoint/2010/main" val="23935070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ission">
    <p:spTree>
      <p:nvGrpSpPr>
        <p:cNvPr id="1" name=""/>
        <p:cNvGrpSpPr/>
        <p:nvPr/>
      </p:nvGrpSpPr>
      <p:grpSpPr>
        <a:xfrm>
          <a:off x="0" y="0"/>
          <a:ext cx="0" cy="0"/>
          <a:chOff x="0" y="0"/>
          <a:chExt cx="0" cy="0"/>
        </a:xfrm>
      </p:grpSpPr>
      <p:sp>
        <p:nvSpPr>
          <p:cNvPr id="75" name="Rectangle 13">
            <a:extLst>
              <a:ext uri="{FF2B5EF4-FFF2-40B4-BE49-F238E27FC236}">
                <a16:creationId xmlns:a16="http://schemas.microsoft.com/office/drawing/2014/main" id="{D14DCF63-5F42-4C10-8B5A-6E35D9469C28}"/>
              </a:ext>
            </a:extLst>
          </p:cNvPr>
          <p:cNvSpPr/>
          <p:nvPr userDrawn="1"/>
        </p:nvSpPr>
        <p:spPr>
          <a:xfrm flipH="1" flipV="1">
            <a:off x="1" y="0"/>
            <a:ext cx="4583439" cy="6858000"/>
          </a:xfrm>
          <a:custGeom>
            <a:avLst/>
            <a:gdLst>
              <a:gd name="connsiteX0" fmla="*/ 0 w 4582245"/>
              <a:gd name="connsiteY0" fmla="*/ 0 h 6858000"/>
              <a:gd name="connsiteX1" fmla="*/ 4582245 w 4582245"/>
              <a:gd name="connsiteY1" fmla="*/ 0 h 6858000"/>
              <a:gd name="connsiteX2" fmla="*/ 4582245 w 4582245"/>
              <a:gd name="connsiteY2" fmla="*/ 6858000 h 6858000"/>
              <a:gd name="connsiteX3" fmla="*/ 0 w 4582245"/>
              <a:gd name="connsiteY3" fmla="*/ 6858000 h 6858000"/>
              <a:gd name="connsiteX4" fmla="*/ 0 w 4582245"/>
              <a:gd name="connsiteY4" fmla="*/ 0 h 6858000"/>
              <a:gd name="connsiteX0" fmla="*/ 0 w 4582245"/>
              <a:gd name="connsiteY0" fmla="*/ 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 name="connsiteX5" fmla="*/ 0 w 4582245"/>
              <a:gd name="connsiteY5" fmla="*/ 0 h 6858000"/>
              <a:gd name="connsiteX0" fmla="*/ 0 w 4582245"/>
              <a:gd name="connsiteY0" fmla="*/ 685800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2245" h="6858000">
                <a:moveTo>
                  <a:pt x="0" y="6858000"/>
                </a:moveTo>
                <a:lnTo>
                  <a:pt x="3232405" y="0"/>
                </a:lnTo>
                <a:lnTo>
                  <a:pt x="4582245" y="0"/>
                </a:lnTo>
                <a:lnTo>
                  <a:pt x="4582245"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79" name="Freeform: Shape 78">
            <a:extLst>
              <a:ext uri="{FF2B5EF4-FFF2-40B4-BE49-F238E27FC236}">
                <a16:creationId xmlns:a16="http://schemas.microsoft.com/office/drawing/2014/main" id="{05864873-7DBD-4104-B169-F6AF561DCB11}"/>
              </a:ext>
            </a:extLst>
          </p:cNvPr>
          <p:cNvSpPr/>
          <p:nvPr userDrawn="1"/>
        </p:nvSpPr>
        <p:spPr>
          <a:xfrm flipH="1" flipV="1">
            <a:off x="9049098" y="4955398"/>
            <a:ext cx="3142902" cy="1902602"/>
          </a:xfrm>
          <a:custGeom>
            <a:avLst/>
            <a:gdLst>
              <a:gd name="connsiteX0" fmla="*/ 0 w 2854052"/>
              <a:gd name="connsiteY0" fmla="*/ 0 h 1728192"/>
              <a:gd name="connsiteX1" fmla="*/ 2854052 w 2854052"/>
              <a:gd name="connsiteY1" fmla="*/ 0 h 1728192"/>
              <a:gd name="connsiteX2" fmla="*/ 2024404 w 2854052"/>
              <a:gd name="connsiteY2" fmla="*/ 1728192 h 1728192"/>
              <a:gd name="connsiteX3" fmla="*/ 0 w 2854052"/>
              <a:gd name="connsiteY3" fmla="*/ 1728192 h 1728192"/>
              <a:gd name="connsiteX4" fmla="*/ 0 w 2854052"/>
              <a:gd name="connsiteY4" fmla="*/ 0 h 172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052" h="1728192">
                <a:moveTo>
                  <a:pt x="0" y="0"/>
                </a:moveTo>
                <a:lnTo>
                  <a:pt x="2854052" y="0"/>
                </a:lnTo>
                <a:lnTo>
                  <a:pt x="2024404" y="1728192"/>
                </a:lnTo>
                <a:lnTo>
                  <a:pt x="0" y="172819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8" name="Picture Placeholder 7">
            <a:extLst>
              <a:ext uri="{FF2B5EF4-FFF2-40B4-BE49-F238E27FC236}">
                <a16:creationId xmlns:a16="http://schemas.microsoft.com/office/drawing/2014/main" id="{EFD79F72-0817-4163-AA39-03B5FEB905AE}"/>
              </a:ext>
            </a:extLst>
          </p:cNvPr>
          <p:cNvSpPr>
            <a:spLocks noGrp="1"/>
          </p:cNvSpPr>
          <p:nvPr>
            <p:ph type="pic" sz="quarter" idx="13"/>
          </p:nvPr>
        </p:nvSpPr>
        <p:spPr>
          <a:xfrm>
            <a:off x="0" y="636607"/>
            <a:ext cx="6833728" cy="5589130"/>
          </a:xfrm>
          <a:custGeom>
            <a:avLst/>
            <a:gdLst>
              <a:gd name="connsiteX0" fmla="*/ 0 w 6831948"/>
              <a:gd name="connsiteY0" fmla="*/ 0 h 5589130"/>
              <a:gd name="connsiteX1" fmla="*/ 6831948 w 6831948"/>
              <a:gd name="connsiteY1" fmla="*/ 0 h 5589130"/>
              <a:gd name="connsiteX2" fmla="*/ 4239501 w 6831948"/>
              <a:gd name="connsiteY2" fmla="*/ 5589130 h 5589130"/>
              <a:gd name="connsiteX3" fmla="*/ 0 w 6831948"/>
              <a:gd name="connsiteY3" fmla="*/ 5589130 h 5589130"/>
            </a:gdLst>
            <a:ahLst/>
            <a:cxnLst>
              <a:cxn ang="0">
                <a:pos x="connsiteX0" y="connsiteY0"/>
              </a:cxn>
              <a:cxn ang="0">
                <a:pos x="connsiteX1" y="connsiteY1"/>
              </a:cxn>
              <a:cxn ang="0">
                <a:pos x="connsiteX2" y="connsiteY2"/>
              </a:cxn>
              <a:cxn ang="0">
                <a:pos x="connsiteX3" y="connsiteY3"/>
              </a:cxn>
            </a:cxnLst>
            <a:rect l="l" t="t" r="r" b="b"/>
            <a:pathLst>
              <a:path w="6831948" h="5589130">
                <a:moveTo>
                  <a:pt x="0" y="0"/>
                </a:moveTo>
                <a:lnTo>
                  <a:pt x="6831948" y="0"/>
                </a:lnTo>
                <a:lnTo>
                  <a:pt x="4239501" y="5589130"/>
                </a:lnTo>
                <a:lnTo>
                  <a:pt x="0" y="5589130"/>
                </a:lnTo>
                <a:close/>
              </a:path>
            </a:pathLst>
          </a:custGeom>
          <a:solidFill>
            <a:schemeClr val="accent1"/>
          </a:solidFill>
        </p:spPr>
        <p:txBody>
          <a:bodyPr wrap="square" anchor="ctr">
            <a:noAutofit/>
          </a:bodyPr>
          <a:lstStyle>
            <a:lvl1pPr marL="0" indent="0" algn="ctr">
              <a:buFontTx/>
              <a:buNone/>
              <a:defRPr>
                <a:solidFill>
                  <a:schemeClr val="bg1"/>
                </a:solidFill>
              </a:defRPr>
            </a:lvl1pPr>
          </a:lstStyle>
          <a:p>
            <a:endParaRPr lang="en-IN"/>
          </a:p>
        </p:txBody>
      </p:sp>
    </p:spTree>
    <p:extLst>
      <p:ext uri="{BB962C8B-B14F-4D97-AF65-F5344CB8AC3E}">
        <p14:creationId xmlns:p14="http://schemas.microsoft.com/office/powerpoint/2010/main" val="17294928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ooler lin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718BC98E-F579-42C7-BE13-CDB9C3DCC965}"/>
              </a:ext>
            </a:extLst>
          </p:cNvPr>
          <p:cNvGrpSpPr/>
          <p:nvPr userDrawn="1"/>
        </p:nvGrpSpPr>
        <p:grpSpPr>
          <a:xfrm>
            <a:off x="2" y="0"/>
            <a:ext cx="12192000" cy="6858000"/>
            <a:chOff x="0" y="0"/>
            <a:chExt cx="12188825" cy="6858000"/>
          </a:xfrm>
        </p:grpSpPr>
        <p:sp>
          <p:nvSpPr>
            <p:cNvPr id="27" name="Rectangle 13">
              <a:extLst>
                <a:ext uri="{FF2B5EF4-FFF2-40B4-BE49-F238E27FC236}">
                  <a16:creationId xmlns:a16="http://schemas.microsoft.com/office/drawing/2014/main" id="{8C6C7099-EC8E-4275-987D-613D23F1076E}"/>
                </a:ext>
              </a:extLst>
            </p:cNvPr>
            <p:cNvSpPr/>
            <p:nvPr userDrawn="1"/>
          </p:nvSpPr>
          <p:spPr>
            <a:xfrm flipH="1" flipV="1">
              <a:off x="0" y="0"/>
              <a:ext cx="4582245" cy="6858000"/>
            </a:xfrm>
            <a:custGeom>
              <a:avLst/>
              <a:gdLst>
                <a:gd name="connsiteX0" fmla="*/ 0 w 4582245"/>
                <a:gd name="connsiteY0" fmla="*/ 0 h 6858000"/>
                <a:gd name="connsiteX1" fmla="*/ 4582245 w 4582245"/>
                <a:gd name="connsiteY1" fmla="*/ 0 h 6858000"/>
                <a:gd name="connsiteX2" fmla="*/ 4582245 w 4582245"/>
                <a:gd name="connsiteY2" fmla="*/ 6858000 h 6858000"/>
                <a:gd name="connsiteX3" fmla="*/ 0 w 4582245"/>
                <a:gd name="connsiteY3" fmla="*/ 6858000 h 6858000"/>
                <a:gd name="connsiteX4" fmla="*/ 0 w 4582245"/>
                <a:gd name="connsiteY4" fmla="*/ 0 h 6858000"/>
                <a:gd name="connsiteX0" fmla="*/ 0 w 4582245"/>
                <a:gd name="connsiteY0" fmla="*/ 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 name="connsiteX5" fmla="*/ 0 w 4582245"/>
                <a:gd name="connsiteY5" fmla="*/ 0 h 6858000"/>
                <a:gd name="connsiteX0" fmla="*/ 0 w 4582245"/>
                <a:gd name="connsiteY0" fmla="*/ 685800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2245" h="6858000">
                  <a:moveTo>
                    <a:pt x="0" y="6858000"/>
                  </a:moveTo>
                  <a:lnTo>
                    <a:pt x="3232405" y="0"/>
                  </a:lnTo>
                  <a:lnTo>
                    <a:pt x="4582245" y="0"/>
                  </a:lnTo>
                  <a:lnTo>
                    <a:pt x="4582245" y="6858000"/>
                  </a:lnTo>
                  <a:lnTo>
                    <a:pt x="0" y="685800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28" name="Freeform: Shape 27">
              <a:extLst>
                <a:ext uri="{FF2B5EF4-FFF2-40B4-BE49-F238E27FC236}">
                  <a16:creationId xmlns:a16="http://schemas.microsoft.com/office/drawing/2014/main" id="{1F04EADD-2FF5-44E9-9398-72E84C806DB3}"/>
                </a:ext>
              </a:extLst>
            </p:cNvPr>
            <p:cNvSpPr/>
            <p:nvPr userDrawn="1"/>
          </p:nvSpPr>
          <p:spPr>
            <a:xfrm flipH="1" flipV="1">
              <a:off x="9046741" y="4955398"/>
              <a:ext cx="3142084" cy="1902602"/>
            </a:xfrm>
            <a:custGeom>
              <a:avLst/>
              <a:gdLst>
                <a:gd name="connsiteX0" fmla="*/ 0 w 2854052"/>
                <a:gd name="connsiteY0" fmla="*/ 0 h 1728192"/>
                <a:gd name="connsiteX1" fmla="*/ 2854052 w 2854052"/>
                <a:gd name="connsiteY1" fmla="*/ 0 h 1728192"/>
                <a:gd name="connsiteX2" fmla="*/ 2024404 w 2854052"/>
                <a:gd name="connsiteY2" fmla="*/ 1728192 h 1728192"/>
                <a:gd name="connsiteX3" fmla="*/ 0 w 2854052"/>
                <a:gd name="connsiteY3" fmla="*/ 1728192 h 1728192"/>
                <a:gd name="connsiteX4" fmla="*/ 0 w 2854052"/>
                <a:gd name="connsiteY4" fmla="*/ 0 h 172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052" h="1728192">
                  <a:moveTo>
                    <a:pt x="0" y="0"/>
                  </a:moveTo>
                  <a:lnTo>
                    <a:pt x="2854052" y="0"/>
                  </a:lnTo>
                  <a:lnTo>
                    <a:pt x="2024404" y="1728192"/>
                  </a:lnTo>
                  <a:lnTo>
                    <a:pt x="0" y="1728192"/>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grpSp>
      <p:sp>
        <p:nvSpPr>
          <p:cNvPr id="6" name="Rectangle 5">
            <a:extLst>
              <a:ext uri="{FF2B5EF4-FFF2-40B4-BE49-F238E27FC236}">
                <a16:creationId xmlns:a16="http://schemas.microsoft.com/office/drawing/2014/main" id="{CCCDAE0D-E0EA-48AF-883D-390DC0C2A654}"/>
              </a:ext>
            </a:extLst>
          </p:cNvPr>
          <p:cNvSpPr/>
          <p:nvPr userDrawn="1"/>
        </p:nvSpPr>
        <p:spPr>
          <a:xfrm rot="5400000">
            <a:off x="11448912" y="5846931"/>
            <a:ext cx="432048" cy="10541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10" name="Rectangle 9">
            <a:extLst>
              <a:ext uri="{FF2B5EF4-FFF2-40B4-BE49-F238E27FC236}">
                <a16:creationId xmlns:a16="http://schemas.microsoft.com/office/drawing/2014/main" id="{F31EAA76-4607-4A7A-AF91-D3FF45BF1AD1}"/>
              </a:ext>
            </a:extLst>
          </p:cNvPr>
          <p:cNvSpPr/>
          <p:nvPr userDrawn="1"/>
        </p:nvSpPr>
        <p:spPr>
          <a:xfrm>
            <a:off x="11137872" y="6157972"/>
            <a:ext cx="444528" cy="4320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2" name="Title 1"/>
          <p:cNvSpPr>
            <a:spLocks noGrp="1"/>
          </p:cNvSpPr>
          <p:nvPr>
            <p:ph type="title"/>
          </p:nvPr>
        </p:nvSpPr>
        <p:spPr>
          <a:xfrm>
            <a:off x="599491" y="301431"/>
            <a:ext cx="10982911" cy="711081"/>
          </a:xfrm>
        </p:spPr>
        <p:txBody>
          <a:bodyPr>
            <a:noAutofit/>
          </a:bodyPr>
          <a:lstStyle>
            <a:lvl1pPr>
              <a:defRPr sz="3599"/>
            </a:lvl1pPr>
          </a:lstStyle>
          <a:p>
            <a:r>
              <a:rPr lang="en-US" dirty="0"/>
              <a:t>Click to edit Master title style</a:t>
            </a:r>
          </a:p>
        </p:txBody>
      </p:sp>
      <p:sp>
        <p:nvSpPr>
          <p:cNvPr id="4" name="Footer Placeholder 3"/>
          <p:cNvSpPr>
            <a:spLocks noGrp="1"/>
          </p:cNvSpPr>
          <p:nvPr>
            <p:ph type="ftr" sz="quarter" idx="11"/>
          </p:nvPr>
        </p:nvSpPr>
        <p:spPr>
          <a:xfrm>
            <a:off x="602528" y="6191433"/>
            <a:ext cx="3860800" cy="365125"/>
          </a:xfrm>
          <a:prstGeom prst="rect">
            <a:avLst/>
          </a:prstGeom>
        </p:spPr>
        <p:txBody>
          <a:bodyPr/>
          <a:lstStyle/>
          <a:p>
            <a:r>
              <a:rPr lang="en-US"/>
              <a:t>slidemodel.com</a:t>
            </a:r>
            <a:endParaRPr lang="en-US" dirty="0"/>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
        <p:nvSpPr>
          <p:cNvPr id="12" name="Rectangle 11">
            <a:extLst>
              <a:ext uri="{FF2B5EF4-FFF2-40B4-BE49-F238E27FC236}">
                <a16:creationId xmlns:a16="http://schemas.microsoft.com/office/drawing/2014/main" id="{B97005BD-CCEA-479F-81A4-185B25F55FFD}"/>
              </a:ext>
            </a:extLst>
          </p:cNvPr>
          <p:cNvSpPr/>
          <p:nvPr userDrawn="1"/>
        </p:nvSpPr>
        <p:spPr>
          <a:xfrm rot="5400000">
            <a:off x="-265468" y="565397"/>
            <a:ext cx="720739" cy="1898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grpSp>
        <p:nvGrpSpPr>
          <p:cNvPr id="13" name="Group 12">
            <a:extLst>
              <a:ext uri="{FF2B5EF4-FFF2-40B4-BE49-F238E27FC236}">
                <a16:creationId xmlns:a16="http://schemas.microsoft.com/office/drawing/2014/main" id="{FF194513-A8FD-4CB6-8875-7BA90B0644A2}"/>
              </a:ext>
            </a:extLst>
          </p:cNvPr>
          <p:cNvGrpSpPr/>
          <p:nvPr userDrawn="1"/>
        </p:nvGrpSpPr>
        <p:grpSpPr>
          <a:xfrm>
            <a:off x="-2146" y="-1492"/>
            <a:ext cx="12195968" cy="6862277"/>
            <a:chOff x="-2145" y="-1494"/>
            <a:chExt cx="12192792" cy="6862277"/>
          </a:xfrm>
        </p:grpSpPr>
        <p:cxnSp>
          <p:nvCxnSpPr>
            <p:cNvPr id="14" name="Straight Connector 13">
              <a:extLst>
                <a:ext uri="{FF2B5EF4-FFF2-40B4-BE49-F238E27FC236}">
                  <a16:creationId xmlns:a16="http://schemas.microsoft.com/office/drawing/2014/main" id="{6E82279F-DB8B-4053-927B-FF0AD07D618C}"/>
                </a:ext>
              </a:extLst>
            </p:cNvPr>
            <p:cNvCxnSpPr/>
            <p:nvPr userDrawn="1"/>
          </p:nvCxnSpPr>
          <p:spPr>
            <a:xfrm>
              <a:off x="0" y="1013809"/>
              <a:ext cx="12188825" cy="0"/>
            </a:xfrm>
            <a:prstGeom prst="line">
              <a:avLst/>
            </a:prstGeom>
            <a:ln w="31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EBCB49A-DA27-456C-B846-E0F2B3964698}"/>
                </a:ext>
              </a:extLst>
            </p:cNvPr>
            <p:cNvCxnSpPr/>
            <p:nvPr userDrawn="1"/>
          </p:nvCxnSpPr>
          <p:spPr>
            <a:xfrm>
              <a:off x="0" y="300180"/>
              <a:ext cx="12188825" cy="0"/>
            </a:xfrm>
            <a:prstGeom prst="line">
              <a:avLst/>
            </a:prstGeom>
            <a:ln w="31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EE34D0F-A799-4D64-8E62-5047F11DD202}"/>
                </a:ext>
              </a:extLst>
            </p:cNvPr>
            <p:cNvCxnSpPr/>
            <p:nvPr userDrawn="1"/>
          </p:nvCxnSpPr>
          <p:spPr>
            <a:xfrm>
              <a:off x="599333" y="0"/>
              <a:ext cx="0" cy="6858000"/>
            </a:xfrm>
            <a:prstGeom prst="line">
              <a:avLst/>
            </a:prstGeom>
            <a:ln w="31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3B7A5D-3926-47C6-9B94-D4D323087282}"/>
                </a:ext>
              </a:extLst>
            </p:cNvPr>
            <p:cNvCxnSpPr/>
            <p:nvPr userDrawn="1"/>
          </p:nvCxnSpPr>
          <p:spPr>
            <a:xfrm>
              <a:off x="11584470" y="0"/>
              <a:ext cx="0" cy="6858000"/>
            </a:xfrm>
            <a:prstGeom prst="line">
              <a:avLst/>
            </a:prstGeom>
            <a:ln w="31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ED7610A-826E-40FD-A121-809C8487C19E}"/>
                </a:ext>
              </a:extLst>
            </p:cNvPr>
            <p:cNvCxnSpPr/>
            <p:nvPr userDrawn="1"/>
          </p:nvCxnSpPr>
          <p:spPr>
            <a:xfrm>
              <a:off x="0" y="6561170"/>
              <a:ext cx="12188825" cy="0"/>
            </a:xfrm>
            <a:prstGeom prst="line">
              <a:avLst/>
            </a:prstGeom>
            <a:ln w="31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101063B-BCA9-407E-BAC5-0416AA68EC36}"/>
                </a:ext>
              </a:extLst>
            </p:cNvPr>
            <p:cNvCxnSpPr/>
            <p:nvPr userDrawn="1"/>
          </p:nvCxnSpPr>
          <p:spPr>
            <a:xfrm>
              <a:off x="0" y="6185516"/>
              <a:ext cx="12188825" cy="0"/>
            </a:xfrm>
            <a:prstGeom prst="line">
              <a:avLst/>
            </a:prstGeom>
            <a:ln w="31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6AA3254-6A22-4ED2-B0CF-080CA080C6E6}"/>
                </a:ext>
              </a:extLst>
            </p:cNvPr>
            <p:cNvCxnSpPr/>
            <p:nvPr userDrawn="1"/>
          </p:nvCxnSpPr>
          <p:spPr>
            <a:xfrm>
              <a:off x="0" y="6133196"/>
              <a:ext cx="12188825" cy="0"/>
            </a:xfrm>
            <a:prstGeom prst="line">
              <a:avLst/>
            </a:prstGeom>
            <a:ln w="31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756097E-EA39-45DB-BE50-0AE098618CAA}"/>
                </a:ext>
              </a:extLst>
            </p:cNvPr>
            <p:cNvCxnSpPr/>
            <p:nvPr userDrawn="1"/>
          </p:nvCxnSpPr>
          <p:spPr>
            <a:xfrm>
              <a:off x="0" y="1057494"/>
              <a:ext cx="12188825" cy="0"/>
            </a:xfrm>
            <a:prstGeom prst="line">
              <a:avLst/>
            </a:prstGeom>
            <a:ln w="31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9A4C62C-742C-4206-B857-07E5B6AF2305}"/>
                </a:ext>
              </a:extLst>
            </p:cNvPr>
            <p:cNvSpPr/>
            <p:nvPr userDrawn="1"/>
          </p:nvSpPr>
          <p:spPr>
            <a:xfrm>
              <a:off x="11582079" y="-1494"/>
              <a:ext cx="608568" cy="301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23" name="Rectangle 22">
              <a:extLst>
                <a:ext uri="{FF2B5EF4-FFF2-40B4-BE49-F238E27FC236}">
                  <a16:creationId xmlns:a16="http://schemas.microsoft.com/office/drawing/2014/main" id="{29F28871-D42B-4648-A8ED-476B4A38CA8B}"/>
                </a:ext>
              </a:extLst>
            </p:cNvPr>
            <p:cNvSpPr/>
            <p:nvPr userDrawn="1"/>
          </p:nvSpPr>
          <p:spPr>
            <a:xfrm>
              <a:off x="-2145" y="6559360"/>
              <a:ext cx="608568" cy="301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grpSp>
    </p:spTree>
    <p:extLst>
      <p:ext uri="{BB962C8B-B14F-4D97-AF65-F5344CB8AC3E}">
        <p14:creationId xmlns:p14="http://schemas.microsoft.com/office/powerpoint/2010/main" val="11142572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91DB41-569B-4B79-971D-9205481852F1}"/>
              </a:ext>
            </a:extLst>
          </p:cNvPr>
          <p:cNvGrpSpPr/>
          <p:nvPr userDrawn="1"/>
        </p:nvGrpSpPr>
        <p:grpSpPr>
          <a:xfrm>
            <a:off x="2" y="0"/>
            <a:ext cx="12192000" cy="6858000"/>
            <a:chOff x="0" y="0"/>
            <a:chExt cx="12188825" cy="6858000"/>
          </a:xfrm>
        </p:grpSpPr>
        <p:sp>
          <p:nvSpPr>
            <p:cNvPr id="8" name="Rectangle 13">
              <a:extLst>
                <a:ext uri="{FF2B5EF4-FFF2-40B4-BE49-F238E27FC236}">
                  <a16:creationId xmlns:a16="http://schemas.microsoft.com/office/drawing/2014/main" id="{B3B53312-44D0-40C3-BFC5-93A68F21AE30}"/>
                </a:ext>
              </a:extLst>
            </p:cNvPr>
            <p:cNvSpPr/>
            <p:nvPr userDrawn="1"/>
          </p:nvSpPr>
          <p:spPr>
            <a:xfrm flipH="1" flipV="1">
              <a:off x="0" y="0"/>
              <a:ext cx="4582245" cy="6858000"/>
            </a:xfrm>
            <a:custGeom>
              <a:avLst/>
              <a:gdLst>
                <a:gd name="connsiteX0" fmla="*/ 0 w 4582245"/>
                <a:gd name="connsiteY0" fmla="*/ 0 h 6858000"/>
                <a:gd name="connsiteX1" fmla="*/ 4582245 w 4582245"/>
                <a:gd name="connsiteY1" fmla="*/ 0 h 6858000"/>
                <a:gd name="connsiteX2" fmla="*/ 4582245 w 4582245"/>
                <a:gd name="connsiteY2" fmla="*/ 6858000 h 6858000"/>
                <a:gd name="connsiteX3" fmla="*/ 0 w 4582245"/>
                <a:gd name="connsiteY3" fmla="*/ 6858000 h 6858000"/>
                <a:gd name="connsiteX4" fmla="*/ 0 w 4582245"/>
                <a:gd name="connsiteY4" fmla="*/ 0 h 6858000"/>
                <a:gd name="connsiteX0" fmla="*/ 0 w 4582245"/>
                <a:gd name="connsiteY0" fmla="*/ 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 name="connsiteX5" fmla="*/ 0 w 4582245"/>
                <a:gd name="connsiteY5" fmla="*/ 0 h 6858000"/>
                <a:gd name="connsiteX0" fmla="*/ 0 w 4582245"/>
                <a:gd name="connsiteY0" fmla="*/ 685800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2245" h="6858000">
                  <a:moveTo>
                    <a:pt x="0" y="6858000"/>
                  </a:moveTo>
                  <a:lnTo>
                    <a:pt x="3232405" y="0"/>
                  </a:lnTo>
                  <a:lnTo>
                    <a:pt x="4582245" y="0"/>
                  </a:lnTo>
                  <a:lnTo>
                    <a:pt x="4582245" y="6858000"/>
                  </a:lnTo>
                  <a:lnTo>
                    <a:pt x="0" y="685800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9" name="Freeform: Shape 8">
              <a:extLst>
                <a:ext uri="{FF2B5EF4-FFF2-40B4-BE49-F238E27FC236}">
                  <a16:creationId xmlns:a16="http://schemas.microsoft.com/office/drawing/2014/main" id="{E93C38DE-1B66-494B-BC5F-0968A4161B4A}"/>
                </a:ext>
              </a:extLst>
            </p:cNvPr>
            <p:cNvSpPr/>
            <p:nvPr userDrawn="1"/>
          </p:nvSpPr>
          <p:spPr>
            <a:xfrm flipH="1" flipV="1">
              <a:off x="9046741" y="4955398"/>
              <a:ext cx="3142084" cy="1902602"/>
            </a:xfrm>
            <a:custGeom>
              <a:avLst/>
              <a:gdLst>
                <a:gd name="connsiteX0" fmla="*/ 0 w 2854052"/>
                <a:gd name="connsiteY0" fmla="*/ 0 h 1728192"/>
                <a:gd name="connsiteX1" fmla="*/ 2854052 w 2854052"/>
                <a:gd name="connsiteY1" fmla="*/ 0 h 1728192"/>
                <a:gd name="connsiteX2" fmla="*/ 2024404 w 2854052"/>
                <a:gd name="connsiteY2" fmla="*/ 1728192 h 1728192"/>
                <a:gd name="connsiteX3" fmla="*/ 0 w 2854052"/>
                <a:gd name="connsiteY3" fmla="*/ 1728192 h 1728192"/>
                <a:gd name="connsiteX4" fmla="*/ 0 w 2854052"/>
                <a:gd name="connsiteY4" fmla="*/ 0 h 172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052" h="1728192">
                  <a:moveTo>
                    <a:pt x="0" y="0"/>
                  </a:moveTo>
                  <a:lnTo>
                    <a:pt x="2854052" y="0"/>
                  </a:lnTo>
                  <a:lnTo>
                    <a:pt x="2024404" y="1728192"/>
                  </a:lnTo>
                  <a:lnTo>
                    <a:pt x="0" y="1728192"/>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grpSp>
      <p:sp>
        <p:nvSpPr>
          <p:cNvPr id="3" name="Footer Placeholder 2"/>
          <p:cNvSpPr>
            <a:spLocks noGrp="1"/>
          </p:cNvSpPr>
          <p:nvPr>
            <p:ph type="ftr" sz="quarter" idx="11"/>
          </p:nvPr>
        </p:nvSpPr>
        <p:spPr>
          <a:xfrm>
            <a:off x="608728" y="6191433"/>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806485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Column ">
    <p:bg>
      <p:bgPr>
        <a:solidFill>
          <a:schemeClr val="bg1"/>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4B150B63-06FE-4C6B-9B57-C9BE56D37D37}"/>
              </a:ext>
            </a:extLst>
          </p:cNvPr>
          <p:cNvGrpSpPr/>
          <p:nvPr userDrawn="1"/>
        </p:nvGrpSpPr>
        <p:grpSpPr>
          <a:xfrm>
            <a:off x="2" y="0"/>
            <a:ext cx="12192000" cy="6858000"/>
            <a:chOff x="0" y="0"/>
            <a:chExt cx="12188825" cy="6858000"/>
          </a:xfrm>
        </p:grpSpPr>
        <p:sp>
          <p:nvSpPr>
            <p:cNvPr id="43" name="Rectangle 13">
              <a:extLst>
                <a:ext uri="{FF2B5EF4-FFF2-40B4-BE49-F238E27FC236}">
                  <a16:creationId xmlns:a16="http://schemas.microsoft.com/office/drawing/2014/main" id="{909200A4-2326-450A-A230-DDC05D3099ED}"/>
                </a:ext>
              </a:extLst>
            </p:cNvPr>
            <p:cNvSpPr/>
            <p:nvPr userDrawn="1"/>
          </p:nvSpPr>
          <p:spPr>
            <a:xfrm flipH="1" flipV="1">
              <a:off x="0" y="0"/>
              <a:ext cx="4582245" cy="6858000"/>
            </a:xfrm>
            <a:custGeom>
              <a:avLst/>
              <a:gdLst>
                <a:gd name="connsiteX0" fmla="*/ 0 w 4582245"/>
                <a:gd name="connsiteY0" fmla="*/ 0 h 6858000"/>
                <a:gd name="connsiteX1" fmla="*/ 4582245 w 4582245"/>
                <a:gd name="connsiteY1" fmla="*/ 0 h 6858000"/>
                <a:gd name="connsiteX2" fmla="*/ 4582245 w 4582245"/>
                <a:gd name="connsiteY2" fmla="*/ 6858000 h 6858000"/>
                <a:gd name="connsiteX3" fmla="*/ 0 w 4582245"/>
                <a:gd name="connsiteY3" fmla="*/ 6858000 h 6858000"/>
                <a:gd name="connsiteX4" fmla="*/ 0 w 4582245"/>
                <a:gd name="connsiteY4" fmla="*/ 0 h 6858000"/>
                <a:gd name="connsiteX0" fmla="*/ 0 w 4582245"/>
                <a:gd name="connsiteY0" fmla="*/ 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 name="connsiteX5" fmla="*/ 0 w 4582245"/>
                <a:gd name="connsiteY5" fmla="*/ 0 h 6858000"/>
                <a:gd name="connsiteX0" fmla="*/ 0 w 4582245"/>
                <a:gd name="connsiteY0" fmla="*/ 685800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2245" h="6858000">
                  <a:moveTo>
                    <a:pt x="0" y="6858000"/>
                  </a:moveTo>
                  <a:lnTo>
                    <a:pt x="3232405" y="0"/>
                  </a:lnTo>
                  <a:lnTo>
                    <a:pt x="4582245" y="0"/>
                  </a:lnTo>
                  <a:lnTo>
                    <a:pt x="4582245" y="6858000"/>
                  </a:lnTo>
                  <a:lnTo>
                    <a:pt x="0" y="685800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44" name="Freeform: Shape 43">
              <a:extLst>
                <a:ext uri="{FF2B5EF4-FFF2-40B4-BE49-F238E27FC236}">
                  <a16:creationId xmlns:a16="http://schemas.microsoft.com/office/drawing/2014/main" id="{72770B4B-2FE7-42C6-A227-EF84B4C231A1}"/>
                </a:ext>
              </a:extLst>
            </p:cNvPr>
            <p:cNvSpPr/>
            <p:nvPr userDrawn="1"/>
          </p:nvSpPr>
          <p:spPr>
            <a:xfrm flipH="1" flipV="1">
              <a:off x="9046741" y="4955398"/>
              <a:ext cx="3142084" cy="1902602"/>
            </a:xfrm>
            <a:custGeom>
              <a:avLst/>
              <a:gdLst>
                <a:gd name="connsiteX0" fmla="*/ 0 w 2854052"/>
                <a:gd name="connsiteY0" fmla="*/ 0 h 1728192"/>
                <a:gd name="connsiteX1" fmla="*/ 2854052 w 2854052"/>
                <a:gd name="connsiteY1" fmla="*/ 0 h 1728192"/>
                <a:gd name="connsiteX2" fmla="*/ 2024404 w 2854052"/>
                <a:gd name="connsiteY2" fmla="*/ 1728192 h 1728192"/>
                <a:gd name="connsiteX3" fmla="*/ 0 w 2854052"/>
                <a:gd name="connsiteY3" fmla="*/ 1728192 h 1728192"/>
                <a:gd name="connsiteX4" fmla="*/ 0 w 2854052"/>
                <a:gd name="connsiteY4" fmla="*/ 0 h 172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052" h="1728192">
                  <a:moveTo>
                    <a:pt x="0" y="0"/>
                  </a:moveTo>
                  <a:lnTo>
                    <a:pt x="2854052" y="0"/>
                  </a:lnTo>
                  <a:lnTo>
                    <a:pt x="2024404" y="1728192"/>
                  </a:lnTo>
                  <a:lnTo>
                    <a:pt x="0" y="1728192"/>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grpSp>
      <p:sp>
        <p:nvSpPr>
          <p:cNvPr id="2" name="Title 1"/>
          <p:cNvSpPr>
            <a:spLocks noGrp="1"/>
          </p:cNvSpPr>
          <p:nvPr>
            <p:ph type="title"/>
          </p:nvPr>
        </p:nvSpPr>
        <p:spPr>
          <a:xfrm>
            <a:off x="599053" y="1062017"/>
            <a:ext cx="10983348" cy="421638"/>
          </a:xfrm>
        </p:spPr>
        <p:txBody>
          <a:bodyPr>
            <a:noAutofit/>
          </a:bodyPr>
          <a:lstStyle>
            <a:lvl1pPr>
              <a:defRPr sz="1799">
                <a:solidFill>
                  <a:schemeClr val="tx1">
                    <a:lumMod val="50000"/>
                    <a:lumOff val="50000"/>
                  </a:schemeClr>
                </a:solidFill>
              </a:defRPr>
            </a:lvl1pPr>
          </a:lstStyle>
          <a:p>
            <a:r>
              <a:rPr lang="en-US" dirty="0"/>
              <a:t>Click to edit Master title style</a:t>
            </a:r>
          </a:p>
        </p:txBody>
      </p:sp>
      <p:sp>
        <p:nvSpPr>
          <p:cNvPr id="7" name="Content Placeholder 6"/>
          <p:cNvSpPr>
            <a:spLocks noGrp="1"/>
          </p:cNvSpPr>
          <p:nvPr>
            <p:ph sz="quarter" idx="13"/>
          </p:nvPr>
        </p:nvSpPr>
        <p:spPr>
          <a:xfrm>
            <a:off x="604033" y="317872"/>
            <a:ext cx="10981385" cy="695938"/>
          </a:xfrm>
        </p:spPr>
        <p:txBody>
          <a:bodyPr/>
          <a:lstStyle>
            <a:lvl1pPr marL="0" indent="0">
              <a:buFontTx/>
              <a:buNone/>
              <a:defRPr/>
            </a:lvl1pPr>
            <a:lvl2pPr marL="609311" indent="0">
              <a:buFontTx/>
              <a:buNone/>
              <a:defRPr/>
            </a:lvl2pPr>
            <a:lvl3pPr marL="1218620" indent="0">
              <a:buFontTx/>
              <a:buNone/>
              <a:defRPr/>
            </a:lvl3pPr>
            <a:lvl4pPr marL="1827931" indent="0">
              <a:buFontTx/>
              <a:buNone/>
              <a:defRPr/>
            </a:lvl4pPr>
            <a:lvl5pPr marL="2437242" indent="0">
              <a:buFontTx/>
              <a:buNone/>
              <a:defRPr/>
            </a:lvl5pPr>
          </a:lstStyle>
          <a:p>
            <a:pPr lvl="0"/>
            <a:r>
              <a:rPr lang="en-US" dirty="0"/>
              <a:t>Click to edit Master text styles</a:t>
            </a:r>
            <a:endParaRPr lang="en-IN" dirty="0"/>
          </a:p>
        </p:txBody>
      </p:sp>
      <p:cxnSp>
        <p:nvCxnSpPr>
          <p:cNvPr id="8" name="Straight Connector 7"/>
          <p:cNvCxnSpPr/>
          <p:nvPr userDrawn="1"/>
        </p:nvCxnSpPr>
        <p:spPr>
          <a:xfrm>
            <a:off x="621967" y="1548416"/>
            <a:ext cx="10948067"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p:cNvSpPr>
            <a:spLocks noGrp="1"/>
          </p:cNvSpPr>
          <p:nvPr>
            <p:ph sz="quarter" idx="14"/>
          </p:nvPr>
        </p:nvSpPr>
        <p:spPr>
          <a:xfrm>
            <a:off x="622462" y="3277106"/>
            <a:ext cx="5186126" cy="2826241"/>
          </a:xfrm>
        </p:spPr>
        <p:txBody>
          <a:bodyPr>
            <a:normAutofit/>
          </a:bodyPr>
          <a:lstStyle>
            <a:lvl1pPr marL="0" indent="0">
              <a:lnSpc>
                <a:spcPct val="130000"/>
              </a:lnSpc>
              <a:buFontTx/>
              <a:buNone/>
              <a:defRPr sz="1600">
                <a:solidFill>
                  <a:schemeClr val="tx1">
                    <a:lumMod val="65000"/>
                    <a:lumOff val="35000"/>
                  </a:schemeClr>
                </a:solidFill>
              </a:defRPr>
            </a:lvl1pPr>
            <a:lvl2pPr marL="609311" indent="0">
              <a:buFontTx/>
              <a:buNone/>
              <a:defRPr sz="2399"/>
            </a:lvl2pPr>
            <a:lvl3pPr marL="1218620" indent="0">
              <a:buFontTx/>
              <a:buNone/>
              <a:defRPr sz="2399"/>
            </a:lvl3pPr>
            <a:lvl4pPr marL="1827931" indent="0">
              <a:buFontTx/>
              <a:buNone/>
              <a:defRPr sz="2399"/>
            </a:lvl4pPr>
            <a:lvl5pPr marL="2437242" indent="0">
              <a:buFontTx/>
              <a:buNone/>
              <a:defRPr sz="2399"/>
            </a:lvl5pPr>
          </a:lstStyle>
          <a:p>
            <a:pPr lvl="0"/>
            <a:r>
              <a:rPr lang="en-US" dirty="0"/>
              <a:t>Click to edit Master text styles</a:t>
            </a:r>
          </a:p>
        </p:txBody>
      </p:sp>
      <p:sp>
        <p:nvSpPr>
          <p:cNvPr id="11" name="Content Placeholder 9"/>
          <p:cNvSpPr>
            <a:spLocks noGrp="1"/>
          </p:cNvSpPr>
          <p:nvPr>
            <p:ph sz="quarter" idx="15"/>
          </p:nvPr>
        </p:nvSpPr>
        <p:spPr>
          <a:xfrm>
            <a:off x="6397237" y="3277106"/>
            <a:ext cx="5186126" cy="2826241"/>
          </a:xfrm>
        </p:spPr>
        <p:txBody>
          <a:bodyPr>
            <a:normAutofit/>
          </a:bodyPr>
          <a:lstStyle>
            <a:lvl1pPr marL="0" indent="0">
              <a:lnSpc>
                <a:spcPct val="130000"/>
              </a:lnSpc>
              <a:buFontTx/>
              <a:buNone/>
              <a:defRPr sz="1600">
                <a:solidFill>
                  <a:schemeClr val="tx1">
                    <a:lumMod val="65000"/>
                    <a:lumOff val="35000"/>
                  </a:schemeClr>
                </a:solidFill>
              </a:defRPr>
            </a:lvl1pPr>
            <a:lvl2pPr marL="609311" indent="0">
              <a:buFontTx/>
              <a:buNone/>
              <a:defRPr sz="2399"/>
            </a:lvl2pPr>
            <a:lvl3pPr marL="1218620" indent="0">
              <a:buFontTx/>
              <a:buNone/>
              <a:defRPr sz="2399"/>
            </a:lvl3pPr>
            <a:lvl4pPr marL="1827931" indent="0">
              <a:buFontTx/>
              <a:buNone/>
              <a:defRPr sz="2399"/>
            </a:lvl4pPr>
            <a:lvl5pPr marL="2437242" indent="0">
              <a:buFontTx/>
              <a:buNone/>
              <a:defRPr sz="2399"/>
            </a:lvl5pPr>
          </a:lstStyle>
          <a:p>
            <a:pPr lvl="0"/>
            <a:r>
              <a:rPr lang="en-US" dirty="0"/>
              <a:t>Click to edit Master text styles</a:t>
            </a:r>
          </a:p>
        </p:txBody>
      </p:sp>
      <p:sp>
        <p:nvSpPr>
          <p:cNvPr id="13" name="Content Placeholder 12"/>
          <p:cNvSpPr>
            <a:spLocks noGrp="1"/>
          </p:cNvSpPr>
          <p:nvPr>
            <p:ph sz="quarter" idx="16"/>
          </p:nvPr>
        </p:nvSpPr>
        <p:spPr>
          <a:xfrm>
            <a:off x="609761" y="1738365"/>
            <a:ext cx="10977713" cy="1326726"/>
          </a:xfrm>
        </p:spPr>
        <p:txBody>
          <a:bodyPr>
            <a:normAutofit/>
          </a:bodyPr>
          <a:lstStyle>
            <a:lvl1pPr marL="0" indent="0">
              <a:lnSpc>
                <a:spcPct val="130000"/>
              </a:lnSpc>
              <a:buFontTx/>
              <a:buNone/>
              <a:defRPr sz="2399">
                <a:solidFill>
                  <a:schemeClr val="accent1"/>
                </a:solidFill>
              </a:defRPr>
            </a:lvl1pPr>
            <a:lvl2pPr marL="609311" indent="0">
              <a:buFontTx/>
              <a:buNone/>
              <a:defRPr/>
            </a:lvl2pPr>
            <a:lvl3pPr marL="1218620" indent="0">
              <a:buFontTx/>
              <a:buNone/>
              <a:defRPr/>
            </a:lvl3pPr>
            <a:lvl4pPr marL="1827931" indent="0">
              <a:buFontTx/>
              <a:buNone/>
              <a:defRPr/>
            </a:lvl4pPr>
            <a:lvl5pPr marL="2437242" indent="0">
              <a:buFontTx/>
              <a:buNone/>
              <a:defRPr/>
            </a:lvl5pPr>
          </a:lstStyle>
          <a:p>
            <a:pPr lvl="0"/>
            <a:r>
              <a:rPr lang="en-US" dirty="0"/>
              <a:t>Click to edit Master text styles</a:t>
            </a:r>
          </a:p>
        </p:txBody>
      </p:sp>
      <p:sp>
        <p:nvSpPr>
          <p:cNvPr id="25" name="Rectangle 24">
            <a:extLst>
              <a:ext uri="{FF2B5EF4-FFF2-40B4-BE49-F238E27FC236}">
                <a16:creationId xmlns:a16="http://schemas.microsoft.com/office/drawing/2014/main" id="{57D7020F-A727-4B49-820D-276C965D9053}"/>
              </a:ext>
            </a:extLst>
          </p:cNvPr>
          <p:cNvSpPr/>
          <p:nvPr userDrawn="1"/>
        </p:nvSpPr>
        <p:spPr>
          <a:xfrm rot="5400000">
            <a:off x="11448912" y="5846931"/>
            <a:ext cx="432048" cy="10541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26" name="Rectangle 25">
            <a:extLst>
              <a:ext uri="{FF2B5EF4-FFF2-40B4-BE49-F238E27FC236}">
                <a16:creationId xmlns:a16="http://schemas.microsoft.com/office/drawing/2014/main" id="{9E8D3C92-20A9-4B88-B59F-8DC827C8D5E8}"/>
              </a:ext>
            </a:extLst>
          </p:cNvPr>
          <p:cNvSpPr/>
          <p:nvPr userDrawn="1"/>
        </p:nvSpPr>
        <p:spPr>
          <a:xfrm>
            <a:off x="11137872" y="6157972"/>
            <a:ext cx="444528" cy="4320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27" name="Slide Number Placeholder 4">
            <a:extLst>
              <a:ext uri="{FF2B5EF4-FFF2-40B4-BE49-F238E27FC236}">
                <a16:creationId xmlns:a16="http://schemas.microsoft.com/office/drawing/2014/main" id="{1ACA27F9-8DE3-4382-9CC5-329A13E8336C}"/>
              </a:ext>
            </a:extLst>
          </p:cNvPr>
          <p:cNvSpPr>
            <a:spLocks noGrp="1"/>
          </p:cNvSpPr>
          <p:nvPr>
            <p:ph type="sldNum" sz="quarter" idx="12"/>
          </p:nvPr>
        </p:nvSpPr>
        <p:spPr>
          <a:xfrm>
            <a:off x="11137872" y="6191433"/>
            <a:ext cx="444528" cy="365125"/>
          </a:xfrm>
        </p:spPr>
        <p:txBody>
          <a:bodyPr/>
          <a:lstStyle/>
          <a:p>
            <a:fld id="{96E69268-9C8B-4EBF-A9EE-DC5DC2D48DC3}" type="slidenum">
              <a:rPr lang="en-US" smtClean="0"/>
              <a:pPr/>
              <a:t>‹#›</a:t>
            </a:fld>
            <a:endParaRPr lang="en-US"/>
          </a:p>
        </p:txBody>
      </p:sp>
      <p:sp>
        <p:nvSpPr>
          <p:cNvPr id="28" name="Footer Placeholder 3">
            <a:extLst>
              <a:ext uri="{FF2B5EF4-FFF2-40B4-BE49-F238E27FC236}">
                <a16:creationId xmlns:a16="http://schemas.microsoft.com/office/drawing/2014/main" id="{0938B893-044C-4A82-88DE-645A16820019}"/>
              </a:ext>
            </a:extLst>
          </p:cNvPr>
          <p:cNvSpPr>
            <a:spLocks noGrp="1"/>
          </p:cNvSpPr>
          <p:nvPr>
            <p:ph type="ftr" sz="quarter" idx="11"/>
          </p:nvPr>
        </p:nvSpPr>
        <p:spPr>
          <a:xfrm>
            <a:off x="602528" y="6191433"/>
            <a:ext cx="3860800" cy="365125"/>
          </a:xfrm>
          <a:prstGeom prst="rect">
            <a:avLst/>
          </a:prstGeom>
        </p:spPr>
        <p:txBody>
          <a:bodyPr/>
          <a:lstStyle/>
          <a:p>
            <a:r>
              <a:rPr lang="en-US"/>
              <a:t>slidemodel.com</a:t>
            </a:r>
            <a:endParaRPr lang="en-US" dirty="0"/>
          </a:p>
        </p:txBody>
      </p:sp>
    </p:spTree>
    <p:extLst>
      <p:ext uri="{BB962C8B-B14F-4D97-AF65-F5344CB8AC3E}">
        <p14:creationId xmlns:p14="http://schemas.microsoft.com/office/powerpoint/2010/main" val="29558141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Column ">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C319DE-D475-4357-966F-84600708CE55}"/>
              </a:ext>
            </a:extLst>
          </p:cNvPr>
          <p:cNvGrpSpPr/>
          <p:nvPr userDrawn="1"/>
        </p:nvGrpSpPr>
        <p:grpSpPr>
          <a:xfrm>
            <a:off x="2" y="0"/>
            <a:ext cx="12192000" cy="6858000"/>
            <a:chOff x="0" y="0"/>
            <a:chExt cx="12188825" cy="6858000"/>
          </a:xfrm>
        </p:grpSpPr>
        <p:sp>
          <p:nvSpPr>
            <p:cNvPr id="16" name="Rectangle 13">
              <a:extLst>
                <a:ext uri="{FF2B5EF4-FFF2-40B4-BE49-F238E27FC236}">
                  <a16:creationId xmlns:a16="http://schemas.microsoft.com/office/drawing/2014/main" id="{281F0E1B-4BCD-484F-9388-46E3B0D42E4F}"/>
                </a:ext>
              </a:extLst>
            </p:cNvPr>
            <p:cNvSpPr/>
            <p:nvPr userDrawn="1"/>
          </p:nvSpPr>
          <p:spPr>
            <a:xfrm flipH="1" flipV="1">
              <a:off x="0" y="0"/>
              <a:ext cx="4582245" cy="6858000"/>
            </a:xfrm>
            <a:custGeom>
              <a:avLst/>
              <a:gdLst>
                <a:gd name="connsiteX0" fmla="*/ 0 w 4582245"/>
                <a:gd name="connsiteY0" fmla="*/ 0 h 6858000"/>
                <a:gd name="connsiteX1" fmla="*/ 4582245 w 4582245"/>
                <a:gd name="connsiteY1" fmla="*/ 0 h 6858000"/>
                <a:gd name="connsiteX2" fmla="*/ 4582245 w 4582245"/>
                <a:gd name="connsiteY2" fmla="*/ 6858000 h 6858000"/>
                <a:gd name="connsiteX3" fmla="*/ 0 w 4582245"/>
                <a:gd name="connsiteY3" fmla="*/ 6858000 h 6858000"/>
                <a:gd name="connsiteX4" fmla="*/ 0 w 4582245"/>
                <a:gd name="connsiteY4" fmla="*/ 0 h 6858000"/>
                <a:gd name="connsiteX0" fmla="*/ 0 w 4582245"/>
                <a:gd name="connsiteY0" fmla="*/ 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 name="connsiteX5" fmla="*/ 0 w 4582245"/>
                <a:gd name="connsiteY5" fmla="*/ 0 h 6858000"/>
                <a:gd name="connsiteX0" fmla="*/ 0 w 4582245"/>
                <a:gd name="connsiteY0" fmla="*/ 685800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2245" h="6858000">
                  <a:moveTo>
                    <a:pt x="0" y="6858000"/>
                  </a:moveTo>
                  <a:lnTo>
                    <a:pt x="3232405" y="0"/>
                  </a:lnTo>
                  <a:lnTo>
                    <a:pt x="4582245" y="0"/>
                  </a:lnTo>
                  <a:lnTo>
                    <a:pt x="4582245" y="6858000"/>
                  </a:lnTo>
                  <a:lnTo>
                    <a:pt x="0" y="685800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17" name="Freeform: Shape 16">
              <a:extLst>
                <a:ext uri="{FF2B5EF4-FFF2-40B4-BE49-F238E27FC236}">
                  <a16:creationId xmlns:a16="http://schemas.microsoft.com/office/drawing/2014/main" id="{FA5F4EB6-F504-4F1B-BA96-4C50B4B80453}"/>
                </a:ext>
              </a:extLst>
            </p:cNvPr>
            <p:cNvSpPr/>
            <p:nvPr userDrawn="1"/>
          </p:nvSpPr>
          <p:spPr>
            <a:xfrm flipH="1" flipV="1">
              <a:off x="9046741" y="4955398"/>
              <a:ext cx="3142084" cy="1902602"/>
            </a:xfrm>
            <a:custGeom>
              <a:avLst/>
              <a:gdLst>
                <a:gd name="connsiteX0" fmla="*/ 0 w 2854052"/>
                <a:gd name="connsiteY0" fmla="*/ 0 h 1728192"/>
                <a:gd name="connsiteX1" fmla="*/ 2854052 w 2854052"/>
                <a:gd name="connsiteY1" fmla="*/ 0 h 1728192"/>
                <a:gd name="connsiteX2" fmla="*/ 2024404 w 2854052"/>
                <a:gd name="connsiteY2" fmla="*/ 1728192 h 1728192"/>
                <a:gd name="connsiteX3" fmla="*/ 0 w 2854052"/>
                <a:gd name="connsiteY3" fmla="*/ 1728192 h 1728192"/>
                <a:gd name="connsiteX4" fmla="*/ 0 w 2854052"/>
                <a:gd name="connsiteY4" fmla="*/ 0 h 172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052" h="1728192">
                  <a:moveTo>
                    <a:pt x="0" y="0"/>
                  </a:moveTo>
                  <a:lnTo>
                    <a:pt x="2854052" y="0"/>
                  </a:lnTo>
                  <a:lnTo>
                    <a:pt x="2024404" y="1728192"/>
                  </a:lnTo>
                  <a:lnTo>
                    <a:pt x="0" y="1728192"/>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grpSp>
      <p:sp>
        <p:nvSpPr>
          <p:cNvPr id="2" name="Title 1"/>
          <p:cNvSpPr>
            <a:spLocks noGrp="1"/>
          </p:cNvSpPr>
          <p:nvPr userDrawn="1">
            <p:ph type="title"/>
          </p:nvPr>
        </p:nvSpPr>
        <p:spPr>
          <a:xfrm>
            <a:off x="599053" y="1062017"/>
            <a:ext cx="10983348" cy="421638"/>
          </a:xfrm>
        </p:spPr>
        <p:txBody>
          <a:bodyPr>
            <a:noAutofit/>
          </a:bodyPr>
          <a:lstStyle>
            <a:lvl1pPr>
              <a:defRPr sz="1799">
                <a:solidFill>
                  <a:schemeClr val="tx1">
                    <a:lumMod val="50000"/>
                    <a:lumOff val="50000"/>
                  </a:schemeClr>
                </a:solidFill>
              </a:defRPr>
            </a:lvl1pPr>
          </a:lstStyle>
          <a:p>
            <a:r>
              <a:rPr lang="en-US" dirty="0"/>
              <a:t>Click to edit Master title style</a:t>
            </a:r>
          </a:p>
        </p:txBody>
      </p:sp>
      <p:sp>
        <p:nvSpPr>
          <p:cNvPr id="7" name="Content Placeholder 6"/>
          <p:cNvSpPr>
            <a:spLocks noGrp="1"/>
          </p:cNvSpPr>
          <p:nvPr userDrawn="1">
            <p:ph sz="quarter" idx="13"/>
          </p:nvPr>
        </p:nvSpPr>
        <p:spPr>
          <a:xfrm>
            <a:off x="604033" y="317872"/>
            <a:ext cx="10981385" cy="695938"/>
          </a:xfrm>
        </p:spPr>
        <p:txBody>
          <a:bodyPr/>
          <a:lstStyle>
            <a:lvl1pPr marL="0" indent="0">
              <a:buFontTx/>
              <a:buNone/>
              <a:defRPr/>
            </a:lvl1pPr>
            <a:lvl2pPr marL="609311" indent="0">
              <a:buFontTx/>
              <a:buNone/>
              <a:defRPr/>
            </a:lvl2pPr>
            <a:lvl3pPr marL="1218620" indent="0">
              <a:buFontTx/>
              <a:buNone/>
              <a:defRPr/>
            </a:lvl3pPr>
            <a:lvl4pPr marL="1827931" indent="0">
              <a:buFontTx/>
              <a:buNone/>
              <a:defRPr/>
            </a:lvl4pPr>
            <a:lvl5pPr marL="2437242" indent="0">
              <a:buFontTx/>
              <a:buNone/>
              <a:defRPr/>
            </a:lvl5pPr>
          </a:lstStyle>
          <a:p>
            <a:pPr lvl="0"/>
            <a:r>
              <a:rPr lang="en-US" dirty="0"/>
              <a:t>Click to edit Master text styles</a:t>
            </a:r>
            <a:endParaRPr lang="en-IN" dirty="0"/>
          </a:p>
        </p:txBody>
      </p:sp>
      <p:cxnSp>
        <p:nvCxnSpPr>
          <p:cNvPr id="8" name="Straight Connector 7"/>
          <p:cNvCxnSpPr/>
          <p:nvPr userDrawn="1"/>
        </p:nvCxnSpPr>
        <p:spPr>
          <a:xfrm>
            <a:off x="621967" y="1548416"/>
            <a:ext cx="10948067" cy="0"/>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57D7020F-A727-4B49-820D-276C965D9053}"/>
              </a:ext>
            </a:extLst>
          </p:cNvPr>
          <p:cNvSpPr/>
          <p:nvPr userDrawn="1"/>
        </p:nvSpPr>
        <p:spPr>
          <a:xfrm rot="5400000">
            <a:off x="11448912" y="5846931"/>
            <a:ext cx="432048" cy="10541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26" name="Rectangle 25">
            <a:extLst>
              <a:ext uri="{FF2B5EF4-FFF2-40B4-BE49-F238E27FC236}">
                <a16:creationId xmlns:a16="http://schemas.microsoft.com/office/drawing/2014/main" id="{9E8D3C92-20A9-4B88-B59F-8DC827C8D5E8}"/>
              </a:ext>
            </a:extLst>
          </p:cNvPr>
          <p:cNvSpPr/>
          <p:nvPr userDrawn="1"/>
        </p:nvSpPr>
        <p:spPr>
          <a:xfrm>
            <a:off x="11137872" y="6157972"/>
            <a:ext cx="444528" cy="4320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27" name="Slide Number Placeholder 4">
            <a:extLst>
              <a:ext uri="{FF2B5EF4-FFF2-40B4-BE49-F238E27FC236}">
                <a16:creationId xmlns:a16="http://schemas.microsoft.com/office/drawing/2014/main" id="{1ACA27F9-8DE3-4382-9CC5-329A13E8336C}"/>
              </a:ext>
            </a:extLst>
          </p:cNvPr>
          <p:cNvSpPr>
            <a:spLocks noGrp="1"/>
          </p:cNvSpPr>
          <p:nvPr userDrawn="1">
            <p:ph type="sldNum" sz="quarter" idx="12"/>
          </p:nvPr>
        </p:nvSpPr>
        <p:spPr>
          <a:xfrm>
            <a:off x="11137872" y="6191433"/>
            <a:ext cx="444528" cy="365125"/>
          </a:xfrm>
        </p:spPr>
        <p:txBody>
          <a:bodyPr/>
          <a:lstStyle/>
          <a:p>
            <a:fld id="{96E69268-9C8B-4EBF-A9EE-DC5DC2D48DC3}" type="slidenum">
              <a:rPr lang="en-US" smtClean="0"/>
              <a:pPr/>
              <a:t>‹#›</a:t>
            </a:fld>
            <a:endParaRPr lang="en-US"/>
          </a:p>
        </p:txBody>
      </p:sp>
      <p:sp>
        <p:nvSpPr>
          <p:cNvPr id="28" name="Footer Placeholder 3">
            <a:extLst>
              <a:ext uri="{FF2B5EF4-FFF2-40B4-BE49-F238E27FC236}">
                <a16:creationId xmlns:a16="http://schemas.microsoft.com/office/drawing/2014/main" id="{0938B893-044C-4A82-88DE-645A16820019}"/>
              </a:ext>
            </a:extLst>
          </p:cNvPr>
          <p:cNvSpPr>
            <a:spLocks noGrp="1"/>
          </p:cNvSpPr>
          <p:nvPr userDrawn="1">
            <p:ph type="ftr" sz="quarter" idx="11"/>
          </p:nvPr>
        </p:nvSpPr>
        <p:spPr>
          <a:xfrm>
            <a:off x="602528" y="6191433"/>
            <a:ext cx="3860800" cy="365125"/>
          </a:xfrm>
          <a:prstGeom prst="rect">
            <a:avLst/>
          </a:prstGeom>
        </p:spPr>
        <p:txBody>
          <a:bodyPr/>
          <a:lstStyle/>
          <a:p>
            <a:r>
              <a:rPr lang="en-US"/>
              <a:t>slidemodel.com</a:t>
            </a:r>
            <a:endParaRPr lang="en-US" dirty="0"/>
          </a:p>
        </p:txBody>
      </p:sp>
      <p:sp>
        <p:nvSpPr>
          <p:cNvPr id="12" name="Content Placeholder 9">
            <a:extLst>
              <a:ext uri="{FF2B5EF4-FFF2-40B4-BE49-F238E27FC236}">
                <a16:creationId xmlns:a16="http://schemas.microsoft.com/office/drawing/2014/main" id="{E6CD28C8-A391-447E-9DBE-7FB53E366A87}"/>
              </a:ext>
            </a:extLst>
          </p:cNvPr>
          <p:cNvSpPr>
            <a:spLocks noGrp="1"/>
          </p:cNvSpPr>
          <p:nvPr userDrawn="1">
            <p:ph sz="quarter" idx="14"/>
          </p:nvPr>
        </p:nvSpPr>
        <p:spPr>
          <a:xfrm>
            <a:off x="622463" y="1772820"/>
            <a:ext cx="3456788" cy="4032444"/>
          </a:xfrm>
        </p:spPr>
        <p:txBody>
          <a:bodyPr>
            <a:normAutofit/>
          </a:bodyPr>
          <a:lstStyle>
            <a:lvl1pPr marL="0" indent="0">
              <a:buFontTx/>
              <a:buNone/>
              <a:defRPr sz="4799">
                <a:solidFill>
                  <a:schemeClr val="accent1"/>
                </a:solidFill>
              </a:defRPr>
            </a:lvl1pPr>
            <a:lvl2pPr marL="609311" indent="0">
              <a:buFontTx/>
              <a:buNone/>
              <a:defRPr sz="2399"/>
            </a:lvl2pPr>
            <a:lvl3pPr marL="1218620" indent="0">
              <a:buFontTx/>
              <a:buNone/>
              <a:defRPr sz="2399"/>
            </a:lvl3pPr>
            <a:lvl4pPr marL="1827931" indent="0">
              <a:buFontTx/>
              <a:buNone/>
              <a:defRPr sz="2399"/>
            </a:lvl4pPr>
            <a:lvl5pPr marL="2437242" indent="0">
              <a:buFontTx/>
              <a:buNone/>
              <a:defRPr sz="2399"/>
            </a:lvl5pPr>
          </a:lstStyle>
          <a:p>
            <a:pPr lvl="0"/>
            <a:r>
              <a:rPr lang="en-US" dirty="0"/>
              <a:t>Click to edit Master text styles</a:t>
            </a:r>
          </a:p>
        </p:txBody>
      </p:sp>
      <p:sp>
        <p:nvSpPr>
          <p:cNvPr id="14" name="Content Placeholder 9">
            <a:extLst>
              <a:ext uri="{FF2B5EF4-FFF2-40B4-BE49-F238E27FC236}">
                <a16:creationId xmlns:a16="http://schemas.microsoft.com/office/drawing/2014/main" id="{A6C1C8AD-451B-4AE2-ACA5-1F1FD3888A0D}"/>
              </a:ext>
            </a:extLst>
          </p:cNvPr>
          <p:cNvSpPr>
            <a:spLocks noGrp="1"/>
          </p:cNvSpPr>
          <p:nvPr userDrawn="1">
            <p:ph sz="quarter" idx="15"/>
          </p:nvPr>
        </p:nvSpPr>
        <p:spPr>
          <a:xfrm>
            <a:off x="4368125" y="1772820"/>
            <a:ext cx="3456788" cy="4032444"/>
          </a:xfrm>
        </p:spPr>
        <p:txBody>
          <a:bodyPr>
            <a:normAutofit/>
          </a:bodyPr>
          <a:lstStyle>
            <a:lvl1pPr marL="0" indent="0">
              <a:lnSpc>
                <a:spcPct val="130000"/>
              </a:lnSpc>
              <a:buFontTx/>
              <a:buNone/>
              <a:defRPr sz="2399">
                <a:solidFill>
                  <a:schemeClr val="tx1">
                    <a:lumMod val="65000"/>
                    <a:lumOff val="35000"/>
                  </a:schemeClr>
                </a:solidFill>
              </a:defRPr>
            </a:lvl1pPr>
            <a:lvl2pPr marL="609311" indent="0">
              <a:buFontTx/>
              <a:buNone/>
              <a:defRPr sz="2399"/>
            </a:lvl2pPr>
            <a:lvl3pPr marL="1218620" indent="0">
              <a:buFontTx/>
              <a:buNone/>
              <a:defRPr sz="2399"/>
            </a:lvl3pPr>
            <a:lvl4pPr marL="1827931" indent="0">
              <a:buFontTx/>
              <a:buNone/>
              <a:defRPr sz="2399"/>
            </a:lvl4pPr>
            <a:lvl5pPr marL="2437242" indent="0">
              <a:buFontTx/>
              <a:buNone/>
              <a:defRPr sz="2399"/>
            </a:lvl5pPr>
          </a:lstStyle>
          <a:p>
            <a:pPr lvl="0"/>
            <a:r>
              <a:rPr lang="en-US" dirty="0"/>
              <a:t>Click to edit Master text styles</a:t>
            </a:r>
          </a:p>
        </p:txBody>
      </p:sp>
      <p:sp>
        <p:nvSpPr>
          <p:cNvPr id="15" name="Content Placeholder 9">
            <a:extLst>
              <a:ext uri="{FF2B5EF4-FFF2-40B4-BE49-F238E27FC236}">
                <a16:creationId xmlns:a16="http://schemas.microsoft.com/office/drawing/2014/main" id="{ACFB1C04-9105-420E-9F61-194F720C794A}"/>
              </a:ext>
            </a:extLst>
          </p:cNvPr>
          <p:cNvSpPr>
            <a:spLocks noGrp="1"/>
          </p:cNvSpPr>
          <p:nvPr userDrawn="1">
            <p:ph sz="quarter" idx="16"/>
          </p:nvPr>
        </p:nvSpPr>
        <p:spPr>
          <a:xfrm>
            <a:off x="8113786" y="1772820"/>
            <a:ext cx="3456788" cy="4032444"/>
          </a:xfrm>
        </p:spPr>
        <p:txBody>
          <a:bodyPr>
            <a:normAutofit/>
          </a:bodyPr>
          <a:lstStyle>
            <a:lvl1pPr marL="0" indent="0">
              <a:lnSpc>
                <a:spcPct val="130000"/>
              </a:lnSpc>
              <a:buFontTx/>
              <a:buNone/>
              <a:defRPr sz="1600">
                <a:solidFill>
                  <a:schemeClr val="tx1">
                    <a:lumMod val="65000"/>
                    <a:lumOff val="35000"/>
                  </a:schemeClr>
                </a:solidFill>
              </a:defRPr>
            </a:lvl1pPr>
            <a:lvl2pPr marL="609311" indent="0">
              <a:buFontTx/>
              <a:buNone/>
              <a:defRPr sz="2399"/>
            </a:lvl2pPr>
            <a:lvl3pPr marL="1218620" indent="0">
              <a:buFontTx/>
              <a:buNone/>
              <a:defRPr sz="2399"/>
            </a:lvl3pPr>
            <a:lvl4pPr marL="1827931" indent="0">
              <a:buFontTx/>
              <a:buNone/>
              <a:defRPr sz="2399"/>
            </a:lvl4pPr>
            <a:lvl5pPr marL="2437242" indent="0">
              <a:buFontTx/>
              <a:buNone/>
              <a:defRPr sz="2399"/>
            </a:lvl5pPr>
          </a:lstStyle>
          <a:p>
            <a:pPr lvl="0"/>
            <a:r>
              <a:rPr lang="en-US" dirty="0"/>
              <a:t>Click to edit Master text styles</a:t>
            </a:r>
          </a:p>
        </p:txBody>
      </p:sp>
    </p:spTree>
    <p:extLst>
      <p:ext uri="{BB962C8B-B14F-4D97-AF65-F5344CB8AC3E}">
        <p14:creationId xmlns:p14="http://schemas.microsoft.com/office/powerpoint/2010/main" val="9749692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cons">
    <p:bg>
      <p:bgPr>
        <a:solidFill>
          <a:schemeClr val="accent3"/>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08728" y="6191433"/>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
        <p:nvSpPr>
          <p:cNvPr id="5" name="Title 1">
            <a:extLst>
              <a:ext uri="{FF2B5EF4-FFF2-40B4-BE49-F238E27FC236}">
                <a16:creationId xmlns:a16="http://schemas.microsoft.com/office/drawing/2014/main" id="{DBACBEFB-7162-40EE-B5A0-E792F17ECB98}"/>
              </a:ext>
            </a:extLst>
          </p:cNvPr>
          <p:cNvSpPr>
            <a:spLocks noGrp="1"/>
          </p:cNvSpPr>
          <p:nvPr>
            <p:ph type="title"/>
          </p:nvPr>
        </p:nvSpPr>
        <p:spPr>
          <a:xfrm>
            <a:off x="599053" y="301431"/>
            <a:ext cx="10983348" cy="711081"/>
          </a:xfrm>
        </p:spPr>
        <p:txBody>
          <a:bodyPr tIns="0" bIns="0"/>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569561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_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5E10C0B-191C-4941-A0F1-A403CD346197}"/>
              </a:ext>
            </a:extLst>
          </p:cNvPr>
          <p:cNvSpPr>
            <a:spLocks noGrp="1"/>
          </p:cNvSpPr>
          <p:nvPr>
            <p:ph type="pic" sz="quarter" idx="10"/>
          </p:nvPr>
        </p:nvSpPr>
        <p:spPr>
          <a:xfrm>
            <a:off x="2" y="0"/>
            <a:ext cx="12192000" cy="6858000"/>
          </a:xfrm>
        </p:spPr>
        <p:txBody>
          <a:bodyPr anchor="ctr"/>
          <a:lstStyle>
            <a:lvl1pPr marL="0" indent="0" algn="ctr">
              <a:buFontTx/>
              <a:buNone/>
              <a:defRPr/>
            </a:lvl1pPr>
          </a:lstStyle>
          <a:p>
            <a:endParaRPr lang="en-IN"/>
          </a:p>
        </p:txBody>
      </p:sp>
    </p:spTree>
    <p:extLst>
      <p:ext uri="{BB962C8B-B14F-4D97-AF65-F5344CB8AC3E}">
        <p14:creationId xmlns:p14="http://schemas.microsoft.com/office/powerpoint/2010/main" val="22193147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6A27CE95-5644-454F-9857-DB740956A2D9}"/>
              </a:ext>
            </a:extLst>
          </p:cNvPr>
          <p:cNvSpPr/>
          <p:nvPr userDrawn="1"/>
        </p:nvSpPr>
        <p:spPr>
          <a:xfrm flipH="1" flipV="1">
            <a:off x="1" y="0"/>
            <a:ext cx="4583439" cy="6858000"/>
          </a:xfrm>
          <a:custGeom>
            <a:avLst/>
            <a:gdLst>
              <a:gd name="connsiteX0" fmla="*/ 0 w 4582245"/>
              <a:gd name="connsiteY0" fmla="*/ 0 h 6858000"/>
              <a:gd name="connsiteX1" fmla="*/ 4582245 w 4582245"/>
              <a:gd name="connsiteY1" fmla="*/ 0 h 6858000"/>
              <a:gd name="connsiteX2" fmla="*/ 4582245 w 4582245"/>
              <a:gd name="connsiteY2" fmla="*/ 6858000 h 6858000"/>
              <a:gd name="connsiteX3" fmla="*/ 0 w 4582245"/>
              <a:gd name="connsiteY3" fmla="*/ 6858000 h 6858000"/>
              <a:gd name="connsiteX4" fmla="*/ 0 w 4582245"/>
              <a:gd name="connsiteY4" fmla="*/ 0 h 6858000"/>
              <a:gd name="connsiteX0" fmla="*/ 0 w 4582245"/>
              <a:gd name="connsiteY0" fmla="*/ 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 name="connsiteX5" fmla="*/ 0 w 4582245"/>
              <a:gd name="connsiteY5" fmla="*/ 0 h 6858000"/>
              <a:gd name="connsiteX0" fmla="*/ 0 w 4582245"/>
              <a:gd name="connsiteY0" fmla="*/ 685800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2245" h="6858000">
                <a:moveTo>
                  <a:pt x="0" y="6858000"/>
                </a:moveTo>
                <a:lnTo>
                  <a:pt x="3232405" y="0"/>
                </a:lnTo>
                <a:lnTo>
                  <a:pt x="4582245" y="0"/>
                </a:lnTo>
                <a:lnTo>
                  <a:pt x="4582245" y="6858000"/>
                </a:lnTo>
                <a:lnTo>
                  <a:pt x="0" y="685800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25" name="Freeform: Shape 24">
            <a:extLst>
              <a:ext uri="{FF2B5EF4-FFF2-40B4-BE49-F238E27FC236}">
                <a16:creationId xmlns:a16="http://schemas.microsoft.com/office/drawing/2014/main" id="{4AE7D1F2-3E12-46D7-B216-BEDD08FADCD1}"/>
              </a:ext>
            </a:extLst>
          </p:cNvPr>
          <p:cNvSpPr/>
          <p:nvPr userDrawn="1"/>
        </p:nvSpPr>
        <p:spPr>
          <a:xfrm flipH="1" flipV="1">
            <a:off x="9049098" y="4955398"/>
            <a:ext cx="3142902" cy="1902602"/>
          </a:xfrm>
          <a:custGeom>
            <a:avLst/>
            <a:gdLst>
              <a:gd name="connsiteX0" fmla="*/ 0 w 2854052"/>
              <a:gd name="connsiteY0" fmla="*/ 0 h 1728192"/>
              <a:gd name="connsiteX1" fmla="*/ 2854052 w 2854052"/>
              <a:gd name="connsiteY1" fmla="*/ 0 h 1728192"/>
              <a:gd name="connsiteX2" fmla="*/ 2024404 w 2854052"/>
              <a:gd name="connsiteY2" fmla="*/ 1728192 h 1728192"/>
              <a:gd name="connsiteX3" fmla="*/ 0 w 2854052"/>
              <a:gd name="connsiteY3" fmla="*/ 1728192 h 1728192"/>
              <a:gd name="connsiteX4" fmla="*/ 0 w 2854052"/>
              <a:gd name="connsiteY4" fmla="*/ 0 h 172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052" h="1728192">
                <a:moveTo>
                  <a:pt x="0" y="0"/>
                </a:moveTo>
                <a:lnTo>
                  <a:pt x="2854052" y="0"/>
                </a:lnTo>
                <a:lnTo>
                  <a:pt x="2024404" y="1728192"/>
                </a:lnTo>
                <a:lnTo>
                  <a:pt x="0" y="1728192"/>
                </a:lnTo>
                <a:lnTo>
                  <a:pt x="0" y="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23" name="Diamond 22">
            <a:extLst>
              <a:ext uri="{FF2B5EF4-FFF2-40B4-BE49-F238E27FC236}">
                <a16:creationId xmlns:a16="http://schemas.microsoft.com/office/drawing/2014/main" id="{101CACDB-8291-4624-8BEB-C4D39D73CC6C}"/>
              </a:ext>
            </a:extLst>
          </p:cNvPr>
          <p:cNvSpPr/>
          <p:nvPr userDrawn="1"/>
        </p:nvSpPr>
        <p:spPr>
          <a:xfrm>
            <a:off x="5159937" y="3402133"/>
            <a:ext cx="1858581" cy="1858097"/>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5" name="Picture Placeholder 4">
            <a:extLst>
              <a:ext uri="{FF2B5EF4-FFF2-40B4-BE49-F238E27FC236}">
                <a16:creationId xmlns:a16="http://schemas.microsoft.com/office/drawing/2014/main" id="{D2A47B96-81BE-44F5-A033-BC171AD36B44}"/>
              </a:ext>
            </a:extLst>
          </p:cNvPr>
          <p:cNvSpPr>
            <a:spLocks noGrp="1"/>
          </p:cNvSpPr>
          <p:nvPr userDrawn="1">
            <p:ph type="pic" sz="quarter" idx="13"/>
          </p:nvPr>
        </p:nvSpPr>
        <p:spPr>
          <a:xfrm>
            <a:off x="5173482" y="3634801"/>
            <a:ext cx="1845034" cy="1846694"/>
          </a:xfrm>
          <a:prstGeom prst="diamond">
            <a:avLst/>
          </a:prstGeom>
          <a:solidFill>
            <a:schemeClr val="bg1">
              <a:lumMod val="95000"/>
            </a:schemeClr>
          </a:solidFill>
        </p:spPr>
        <p:txBody>
          <a:bodyPr anchor="ctr">
            <a:normAutofit/>
          </a:bodyPr>
          <a:lstStyle>
            <a:lvl1pPr marL="0" indent="0" algn="ctr">
              <a:buFontTx/>
              <a:buNone/>
              <a:defRPr sz="1799"/>
            </a:lvl1pPr>
          </a:lstStyle>
          <a:p>
            <a:endParaRPr lang="en-IN" dirty="0"/>
          </a:p>
        </p:txBody>
      </p:sp>
      <p:sp>
        <p:nvSpPr>
          <p:cNvPr id="9" name="Text Placeholder 8">
            <a:extLst>
              <a:ext uri="{FF2B5EF4-FFF2-40B4-BE49-F238E27FC236}">
                <a16:creationId xmlns:a16="http://schemas.microsoft.com/office/drawing/2014/main" id="{8EA2B6AB-2CE2-4B58-B4C1-64F22CF1C5A7}"/>
              </a:ext>
            </a:extLst>
          </p:cNvPr>
          <p:cNvSpPr>
            <a:spLocks noGrp="1"/>
          </p:cNvSpPr>
          <p:nvPr userDrawn="1">
            <p:ph type="body" sz="quarter" idx="14"/>
          </p:nvPr>
        </p:nvSpPr>
        <p:spPr>
          <a:xfrm>
            <a:off x="1486287" y="4162069"/>
            <a:ext cx="3240932" cy="792163"/>
          </a:xfrm>
        </p:spPr>
        <p:txBody>
          <a:bodyPr anchor="ctr">
            <a:noAutofit/>
          </a:bodyPr>
          <a:lstStyle>
            <a:lvl1pPr marL="0" indent="0" algn="r">
              <a:buFontTx/>
              <a:buNone/>
              <a:defRPr sz="2399" b="1"/>
            </a:lvl1pPr>
          </a:lstStyle>
          <a:p>
            <a:pPr lvl="0"/>
            <a:r>
              <a:rPr lang="en-US" dirty="0"/>
              <a:t>Edit Master text styles</a:t>
            </a:r>
          </a:p>
        </p:txBody>
      </p:sp>
      <p:sp>
        <p:nvSpPr>
          <p:cNvPr id="10" name="Text Placeholder 8">
            <a:extLst>
              <a:ext uri="{FF2B5EF4-FFF2-40B4-BE49-F238E27FC236}">
                <a16:creationId xmlns:a16="http://schemas.microsoft.com/office/drawing/2014/main" id="{E88C8A90-DA99-46F0-8102-77E57DEB9718}"/>
              </a:ext>
            </a:extLst>
          </p:cNvPr>
          <p:cNvSpPr>
            <a:spLocks noGrp="1"/>
          </p:cNvSpPr>
          <p:nvPr userDrawn="1">
            <p:ph type="body" sz="quarter" idx="15"/>
          </p:nvPr>
        </p:nvSpPr>
        <p:spPr>
          <a:xfrm>
            <a:off x="7475408" y="4162069"/>
            <a:ext cx="3240932" cy="792163"/>
          </a:xfrm>
        </p:spPr>
        <p:txBody>
          <a:bodyPr anchor="ctr">
            <a:noAutofit/>
          </a:bodyPr>
          <a:lstStyle>
            <a:lvl1pPr marL="0" indent="0">
              <a:buFontTx/>
              <a:buNone/>
              <a:defRPr sz="1600" b="0">
                <a:solidFill>
                  <a:schemeClr val="tx1">
                    <a:lumMod val="65000"/>
                    <a:lumOff val="35000"/>
                  </a:schemeClr>
                </a:solidFill>
              </a:defRPr>
            </a:lvl1pPr>
          </a:lstStyle>
          <a:p>
            <a:pPr lvl="0"/>
            <a:r>
              <a:rPr lang="en-US" dirty="0"/>
              <a:t>Edit Master text styles</a:t>
            </a:r>
          </a:p>
        </p:txBody>
      </p:sp>
      <p:grpSp>
        <p:nvGrpSpPr>
          <p:cNvPr id="17" name="Group 16">
            <a:extLst>
              <a:ext uri="{FF2B5EF4-FFF2-40B4-BE49-F238E27FC236}">
                <a16:creationId xmlns:a16="http://schemas.microsoft.com/office/drawing/2014/main" id="{B2821E96-F5D6-44C3-BC87-59C570D1EEF8}"/>
              </a:ext>
            </a:extLst>
          </p:cNvPr>
          <p:cNvGrpSpPr/>
          <p:nvPr userDrawn="1"/>
        </p:nvGrpSpPr>
        <p:grpSpPr>
          <a:xfrm>
            <a:off x="5475551" y="842300"/>
            <a:ext cx="1240899" cy="928218"/>
            <a:chOff x="-3811588" y="-4362450"/>
            <a:chExt cx="12906376" cy="9656763"/>
          </a:xfrm>
          <a:solidFill>
            <a:schemeClr val="accent1"/>
          </a:solidFill>
        </p:grpSpPr>
        <p:sp>
          <p:nvSpPr>
            <p:cNvPr id="15" name="Freeform 5">
              <a:extLst>
                <a:ext uri="{FF2B5EF4-FFF2-40B4-BE49-F238E27FC236}">
                  <a16:creationId xmlns:a16="http://schemas.microsoft.com/office/drawing/2014/main" id="{5AD2E4CD-17F5-46D7-ACEB-B7BC2AB642DA}"/>
                </a:ext>
              </a:extLst>
            </p:cNvPr>
            <p:cNvSpPr>
              <a:spLocks/>
            </p:cNvSpPr>
            <p:nvPr userDrawn="1"/>
          </p:nvSpPr>
          <p:spPr bwMode="auto">
            <a:xfrm>
              <a:off x="-3811588" y="-4362450"/>
              <a:ext cx="4840288" cy="9656763"/>
            </a:xfrm>
            <a:custGeom>
              <a:avLst/>
              <a:gdLst>
                <a:gd name="T0" fmla="*/ 0 w 2250"/>
                <a:gd name="T1" fmla="*/ 0 h 4500"/>
                <a:gd name="T2" fmla="*/ 0 w 2250"/>
                <a:gd name="T3" fmla="*/ 2250 h 4500"/>
                <a:gd name="T4" fmla="*/ 1500 w 2250"/>
                <a:gd name="T5" fmla="*/ 2250 h 4500"/>
                <a:gd name="T6" fmla="*/ 0 w 2250"/>
                <a:gd name="T7" fmla="*/ 3750 h 4500"/>
                <a:gd name="T8" fmla="*/ 0 w 2250"/>
                <a:gd name="T9" fmla="*/ 4500 h 4500"/>
                <a:gd name="T10" fmla="*/ 2250 w 2250"/>
                <a:gd name="T11" fmla="*/ 2250 h 4500"/>
                <a:gd name="T12" fmla="*/ 2250 w 2250"/>
                <a:gd name="T13" fmla="*/ 0 h 4500"/>
                <a:gd name="T14" fmla="*/ 0 w 2250"/>
                <a:gd name="T15" fmla="*/ 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0" h="4500">
                  <a:moveTo>
                    <a:pt x="0" y="0"/>
                  </a:moveTo>
                  <a:cubicBezTo>
                    <a:pt x="0" y="2250"/>
                    <a:pt x="0" y="2250"/>
                    <a:pt x="0" y="2250"/>
                  </a:cubicBezTo>
                  <a:cubicBezTo>
                    <a:pt x="1500" y="2250"/>
                    <a:pt x="1500" y="2250"/>
                    <a:pt x="1500" y="2250"/>
                  </a:cubicBezTo>
                  <a:cubicBezTo>
                    <a:pt x="1500" y="3077"/>
                    <a:pt x="828" y="3750"/>
                    <a:pt x="0" y="3750"/>
                  </a:cubicBezTo>
                  <a:cubicBezTo>
                    <a:pt x="0" y="4500"/>
                    <a:pt x="0" y="4500"/>
                    <a:pt x="0" y="4500"/>
                  </a:cubicBezTo>
                  <a:cubicBezTo>
                    <a:pt x="1241" y="4500"/>
                    <a:pt x="2250" y="3491"/>
                    <a:pt x="2250" y="2250"/>
                  </a:cubicBezTo>
                  <a:cubicBezTo>
                    <a:pt x="2250" y="0"/>
                    <a:pt x="2250" y="0"/>
                    <a:pt x="2250" y="0"/>
                  </a:cubicBez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lgn="ctr"/>
              <a:endParaRPr lang="en-IN" sz="1799"/>
            </a:p>
          </p:txBody>
        </p:sp>
        <p:sp>
          <p:nvSpPr>
            <p:cNvPr id="16" name="Freeform 6">
              <a:extLst>
                <a:ext uri="{FF2B5EF4-FFF2-40B4-BE49-F238E27FC236}">
                  <a16:creationId xmlns:a16="http://schemas.microsoft.com/office/drawing/2014/main" id="{562346D4-F45A-4FF6-8AE1-97569CA77968}"/>
                </a:ext>
              </a:extLst>
            </p:cNvPr>
            <p:cNvSpPr>
              <a:spLocks/>
            </p:cNvSpPr>
            <p:nvPr userDrawn="1"/>
          </p:nvSpPr>
          <p:spPr bwMode="auto">
            <a:xfrm>
              <a:off x="4256088" y="-4362450"/>
              <a:ext cx="4838700" cy="9656763"/>
            </a:xfrm>
            <a:custGeom>
              <a:avLst/>
              <a:gdLst>
                <a:gd name="T0" fmla="*/ 0 w 2250"/>
                <a:gd name="T1" fmla="*/ 0 h 4500"/>
                <a:gd name="T2" fmla="*/ 0 w 2250"/>
                <a:gd name="T3" fmla="*/ 2250 h 4500"/>
                <a:gd name="T4" fmla="*/ 1500 w 2250"/>
                <a:gd name="T5" fmla="*/ 2250 h 4500"/>
                <a:gd name="T6" fmla="*/ 0 w 2250"/>
                <a:gd name="T7" fmla="*/ 3750 h 4500"/>
                <a:gd name="T8" fmla="*/ 0 w 2250"/>
                <a:gd name="T9" fmla="*/ 4500 h 4500"/>
                <a:gd name="T10" fmla="*/ 2250 w 2250"/>
                <a:gd name="T11" fmla="*/ 2250 h 4500"/>
                <a:gd name="T12" fmla="*/ 2250 w 2250"/>
                <a:gd name="T13" fmla="*/ 0 h 4500"/>
                <a:gd name="T14" fmla="*/ 0 w 2250"/>
                <a:gd name="T15" fmla="*/ 0 h 4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0" h="4500">
                  <a:moveTo>
                    <a:pt x="0" y="0"/>
                  </a:moveTo>
                  <a:cubicBezTo>
                    <a:pt x="0" y="2250"/>
                    <a:pt x="0" y="2250"/>
                    <a:pt x="0" y="2250"/>
                  </a:cubicBezTo>
                  <a:cubicBezTo>
                    <a:pt x="1500" y="2250"/>
                    <a:pt x="1500" y="2250"/>
                    <a:pt x="1500" y="2250"/>
                  </a:cubicBezTo>
                  <a:cubicBezTo>
                    <a:pt x="1500" y="3077"/>
                    <a:pt x="828" y="3750"/>
                    <a:pt x="0" y="3750"/>
                  </a:cubicBezTo>
                  <a:cubicBezTo>
                    <a:pt x="0" y="4500"/>
                    <a:pt x="0" y="4500"/>
                    <a:pt x="0" y="4500"/>
                  </a:cubicBezTo>
                  <a:cubicBezTo>
                    <a:pt x="1241" y="4500"/>
                    <a:pt x="2250" y="3491"/>
                    <a:pt x="2250" y="2250"/>
                  </a:cubicBezTo>
                  <a:cubicBezTo>
                    <a:pt x="2250" y="0"/>
                    <a:pt x="2250" y="0"/>
                    <a:pt x="2250" y="0"/>
                  </a:cubicBez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lgn="ctr"/>
              <a:endParaRPr lang="en-IN" sz="1799"/>
            </a:p>
          </p:txBody>
        </p:sp>
      </p:grpSp>
      <p:sp>
        <p:nvSpPr>
          <p:cNvPr id="19" name="Text Placeholder 18">
            <a:extLst>
              <a:ext uri="{FF2B5EF4-FFF2-40B4-BE49-F238E27FC236}">
                <a16:creationId xmlns:a16="http://schemas.microsoft.com/office/drawing/2014/main" id="{565576FA-923B-45B5-9536-299BBA869396}"/>
              </a:ext>
            </a:extLst>
          </p:cNvPr>
          <p:cNvSpPr>
            <a:spLocks noGrp="1"/>
          </p:cNvSpPr>
          <p:nvPr userDrawn="1">
            <p:ph type="body" sz="quarter" idx="16"/>
          </p:nvPr>
        </p:nvSpPr>
        <p:spPr>
          <a:xfrm>
            <a:off x="1486287" y="1952762"/>
            <a:ext cx="9230542" cy="1439862"/>
          </a:xfrm>
        </p:spPr>
        <p:txBody>
          <a:bodyPr>
            <a:normAutofit/>
          </a:bodyPr>
          <a:lstStyle>
            <a:lvl1pPr marL="0" indent="0" algn="ctr">
              <a:buFontTx/>
              <a:buNone/>
              <a:defRPr sz="1799">
                <a:solidFill>
                  <a:schemeClr val="tx1">
                    <a:lumMod val="65000"/>
                    <a:lumOff val="35000"/>
                  </a:schemeClr>
                </a:solidFill>
              </a:defRPr>
            </a:lvl1pPr>
          </a:lstStyle>
          <a:p>
            <a:pPr lvl="0"/>
            <a:r>
              <a:rPr lang="en-US" dirty="0"/>
              <a:t>Edit Master text style</a:t>
            </a:r>
          </a:p>
        </p:txBody>
      </p:sp>
      <p:sp>
        <p:nvSpPr>
          <p:cNvPr id="20" name="Rectangle 19">
            <a:extLst>
              <a:ext uri="{FF2B5EF4-FFF2-40B4-BE49-F238E27FC236}">
                <a16:creationId xmlns:a16="http://schemas.microsoft.com/office/drawing/2014/main" id="{C8A808FD-8642-4A93-97E7-4F431C9A22C2}"/>
              </a:ext>
            </a:extLst>
          </p:cNvPr>
          <p:cNvSpPr/>
          <p:nvPr userDrawn="1"/>
        </p:nvSpPr>
        <p:spPr>
          <a:xfrm rot="5400000">
            <a:off x="11448912" y="5846931"/>
            <a:ext cx="432048" cy="10541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21" name="Rectangle 20">
            <a:extLst>
              <a:ext uri="{FF2B5EF4-FFF2-40B4-BE49-F238E27FC236}">
                <a16:creationId xmlns:a16="http://schemas.microsoft.com/office/drawing/2014/main" id="{68C6670A-A5D5-42B4-8C62-85CBACB27530}"/>
              </a:ext>
            </a:extLst>
          </p:cNvPr>
          <p:cNvSpPr/>
          <p:nvPr userDrawn="1"/>
        </p:nvSpPr>
        <p:spPr>
          <a:xfrm>
            <a:off x="11137872" y="6157972"/>
            <a:ext cx="444528" cy="4320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22" name="Slide Number Placeholder 4">
            <a:extLst>
              <a:ext uri="{FF2B5EF4-FFF2-40B4-BE49-F238E27FC236}">
                <a16:creationId xmlns:a16="http://schemas.microsoft.com/office/drawing/2014/main" id="{C2AE1EA0-A051-482C-AADE-790A5B1F22D2}"/>
              </a:ext>
            </a:extLst>
          </p:cNvPr>
          <p:cNvSpPr>
            <a:spLocks noGrp="1"/>
          </p:cNvSpPr>
          <p:nvPr userDrawn="1">
            <p:ph type="sldNum" sz="quarter" idx="12"/>
          </p:nvPr>
        </p:nvSpPr>
        <p:spPr>
          <a:xfrm>
            <a:off x="11137872" y="6191433"/>
            <a:ext cx="444528" cy="365125"/>
          </a:xfrm>
        </p:spPr>
        <p:txBody>
          <a:bodyPr/>
          <a:lstStyle/>
          <a:p>
            <a:fld id="{96E69268-9C8B-4EBF-A9EE-DC5DC2D48DC3}" type="slidenum">
              <a:rPr lang="en-US" smtClean="0"/>
              <a:pPr/>
              <a:t>‹#›</a:t>
            </a:fld>
            <a:endParaRPr lang="en-US"/>
          </a:p>
        </p:txBody>
      </p:sp>
      <p:sp>
        <p:nvSpPr>
          <p:cNvPr id="24" name="Footer Placeholder 3">
            <a:extLst>
              <a:ext uri="{FF2B5EF4-FFF2-40B4-BE49-F238E27FC236}">
                <a16:creationId xmlns:a16="http://schemas.microsoft.com/office/drawing/2014/main" id="{49550FBD-A5F1-4587-8F64-56CDA81CD07C}"/>
              </a:ext>
            </a:extLst>
          </p:cNvPr>
          <p:cNvSpPr>
            <a:spLocks noGrp="1"/>
          </p:cNvSpPr>
          <p:nvPr userDrawn="1">
            <p:ph type="ftr" sz="quarter" idx="11"/>
          </p:nvPr>
        </p:nvSpPr>
        <p:spPr>
          <a:xfrm>
            <a:off x="602528" y="6191433"/>
            <a:ext cx="3860800" cy="365125"/>
          </a:xfrm>
          <a:prstGeom prst="rect">
            <a:avLst/>
          </a:prstGeom>
        </p:spPr>
        <p:txBody>
          <a:bodyPr/>
          <a:lstStyle/>
          <a:p>
            <a:r>
              <a:rPr lang="en-US"/>
              <a:t>slidemodel.com</a:t>
            </a:r>
            <a:endParaRPr lang="en-US" dirty="0"/>
          </a:p>
        </p:txBody>
      </p:sp>
    </p:spTree>
    <p:extLst>
      <p:ext uri="{BB962C8B-B14F-4D97-AF65-F5344CB8AC3E}">
        <p14:creationId xmlns:p14="http://schemas.microsoft.com/office/powerpoint/2010/main" val="7011121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ue">
    <p:bg>
      <p:bgPr>
        <a:solidFill>
          <a:schemeClr val="accent1"/>
        </a:solidFill>
        <a:effectLst/>
      </p:bgPr>
    </p:bg>
    <p:spTree>
      <p:nvGrpSpPr>
        <p:cNvPr id="1" name=""/>
        <p:cNvGrpSpPr/>
        <p:nvPr/>
      </p:nvGrpSpPr>
      <p:grpSpPr>
        <a:xfrm>
          <a:off x="0" y="0"/>
          <a:ext cx="0" cy="0"/>
          <a:chOff x="0" y="0"/>
          <a:chExt cx="0" cy="0"/>
        </a:xfrm>
      </p:grpSpPr>
      <p:sp>
        <p:nvSpPr>
          <p:cNvPr id="36" name="Rectangle 13">
            <a:extLst>
              <a:ext uri="{FF2B5EF4-FFF2-40B4-BE49-F238E27FC236}">
                <a16:creationId xmlns:a16="http://schemas.microsoft.com/office/drawing/2014/main" id="{18558D27-030C-4E5C-BA9F-D8CCA9A81AAD}"/>
              </a:ext>
            </a:extLst>
          </p:cNvPr>
          <p:cNvSpPr/>
          <p:nvPr userDrawn="1"/>
        </p:nvSpPr>
        <p:spPr>
          <a:xfrm flipH="1" flipV="1">
            <a:off x="1" y="0"/>
            <a:ext cx="4583439" cy="6858000"/>
          </a:xfrm>
          <a:custGeom>
            <a:avLst/>
            <a:gdLst>
              <a:gd name="connsiteX0" fmla="*/ 0 w 4582245"/>
              <a:gd name="connsiteY0" fmla="*/ 0 h 6858000"/>
              <a:gd name="connsiteX1" fmla="*/ 4582245 w 4582245"/>
              <a:gd name="connsiteY1" fmla="*/ 0 h 6858000"/>
              <a:gd name="connsiteX2" fmla="*/ 4582245 w 4582245"/>
              <a:gd name="connsiteY2" fmla="*/ 6858000 h 6858000"/>
              <a:gd name="connsiteX3" fmla="*/ 0 w 4582245"/>
              <a:gd name="connsiteY3" fmla="*/ 6858000 h 6858000"/>
              <a:gd name="connsiteX4" fmla="*/ 0 w 4582245"/>
              <a:gd name="connsiteY4" fmla="*/ 0 h 6858000"/>
              <a:gd name="connsiteX0" fmla="*/ 0 w 4582245"/>
              <a:gd name="connsiteY0" fmla="*/ 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 name="connsiteX5" fmla="*/ 0 w 4582245"/>
              <a:gd name="connsiteY5" fmla="*/ 0 h 6858000"/>
              <a:gd name="connsiteX0" fmla="*/ 0 w 4582245"/>
              <a:gd name="connsiteY0" fmla="*/ 6858000 h 6858000"/>
              <a:gd name="connsiteX1" fmla="*/ 3232405 w 4582245"/>
              <a:gd name="connsiteY1" fmla="*/ 0 h 6858000"/>
              <a:gd name="connsiteX2" fmla="*/ 4582245 w 4582245"/>
              <a:gd name="connsiteY2" fmla="*/ 0 h 6858000"/>
              <a:gd name="connsiteX3" fmla="*/ 4582245 w 4582245"/>
              <a:gd name="connsiteY3" fmla="*/ 6858000 h 6858000"/>
              <a:gd name="connsiteX4" fmla="*/ 0 w 458224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2245" h="6858000">
                <a:moveTo>
                  <a:pt x="0" y="6858000"/>
                </a:moveTo>
                <a:lnTo>
                  <a:pt x="3232405" y="0"/>
                </a:lnTo>
                <a:lnTo>
                  <a:pt x="4582245" y="0"/>
                </a:lnTo>
                <a:lnTo>
                  <a:pt x="4582245" y="6858000"/>
                </a:lnTo>
                <a:lnTo>
                  <a:pt x="0" y="685800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37" name="Freeform: Shape 36">
            <a:extLst>
              <a:ext uri="{FF2B5EF4-FFF2-40B4-BE49-F238E27FC236}">
                <a16:creationId xmlns:a16="http://schemas.microsoft.com/office/drawing/2014/main" id="{5109035D-E36F-4085-BA02-E7A78C2ECDEF}"/>
              </a:ext>
            </a:extLst>
          </p:cNvPr>
          <p:cNvSpPr/>
          <p:nvPr userDrawn="1"/>
        </p:nvSpPr>
        <p:spPr>
          <a:xfrm flipH="1" flipV="1">
            <a:off x="9049098" y="4955398"/>
            <a:ext cx="3142902" cy="1902602"/>
          </a:xfrm>
          <a:custGeom>
            <a:avLst/>
            <a:gdLst>
              <a:gd name="connsiteX0" fmla="*/ 0 w 2854052"/>
              <a:gd name="connsiteY0" fmla="*/ 0 h 1728192"/>
              <a:gd name="connsiteX1" fmla="*/ 2854052 w 2854052"/>
              <a:gd name="connsiteY1" fmla="*/ 0 h 1728192"/>
              <a:gd name="connsiteX2" fmla="*/ 2024404 w 2854052"/>
              <a:gd name="connsiteY2" fmla="*/ 1728192 h 1728192"/>
              <a:gd name="connsiteX3" fmla="*/ 0 w 2854052"/>
              <a:gd name="connsiteY3" fmla="*/ 1728192 h 1728192"/>
              <a:gd name="connsiteX4" fmla="*/ 0 w 2854052"/>
              <a:gd name="connsiteY4" fmla="*/ 0 h 1728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052" h="1728192">
                <a:moveTo>
                  <a:pt x="0" y="0"/>
                </a:moveTo>
                <a:lnTo>
                  <a:pt x="2854052" y="0"/>
                </a:lnTo>
                <a:lnTo>
                  <a:pt x="2024404" y="1728192"/>
                </a:lnTo>
                <a:lnTo>
                  <a:pt x="0" y="1728192"/>
                </a:lnTo>
                <a:lnTo>
                  <a:pt x="0" y="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grpSp>
        <p:nvGrpSpPr>
          <p:cNvPr id="7" name="Group 6">
            <a:extLst>
              <a:ext uri="{FF2B5EF4-FFF2-40B4-BE49-F238E27FC236}">
                <a16:creationId xmlns:a16="http://schemas.microsoft.com/office/drawing/2014/main" id="{5212143D-7E1D-4CF1-9576-B571DE6CFB53}"/>
              </a:ext>
            </a:extLst>
          </p:cNvPr>
          <p:cNvGrpSpPr/>
          <p:nvPr userDrawn="1"/>
        </p:nvGrpSpPr>
        <p:grpSpPr>
          <a:xfrm>
            <a:off x="9530" y="-8935"/>
            <a:ext cx="12182472" cy="6866936"/>
            <a:chOff x="9526" y="328613"/>
            <a:chExt cx="10671175" cy="6016625"/>
          </a:xfrm>
          <a:solidFill>
            <a:schemeClr val="accent1">
              <a:lumMod val="75000"/>
              <a:alpha val="5000"/>
            </a:schemeClr>
          </a:solidFill>
        </p:grpSpPr>
        <p:sp>
          <p:nvSpPr>
            <p:cNvPr id="8" name="Freeform 5">
              <a:extLst>
                <a:ext uri="{FF2B5EF4-FFF2-40B4-BE49-F238E27FC236}">
                  <a16:creationId xmlns:a16="http://schemas.microsoft.com/office/drawing/2014/main" id="{3B1100FD-F93B-428D-8B27-AC32C708D5C7}"/>
                </a:ext>
              </a:extLst>
            </p:cNvPr>
            <p:cNvSpPr>
              <a:spLocks/>
            </p:cNvSpPr>
            <p:nvPr/>
          </p:nvSpPr>
          <p:spPr bwMode="auto">
            <a:xfrm>
              <a:off x="10150476" y="328613"/>
              <a:ext cx="530225" cy="498475"/>
            </a:xfrm>
            <a:custGeom>
              <a:avLst/>
              <a:gdLst>
                <a:gd name="T0" fmla="*/ 146 w 334"/>
                <a:gd name="T1" fmla="*/ 0 h 314"/>
                <a:gd name="T2" fmla="*/ 0 w 334"/>
                <a:gd name="T3" fmla="*/ 0 h 314"/>
                <a:gd name="T4" fmla="*/ 334 w 334"/>
                <a:gd name="T5" fmla="*/ 314 h 314"/>
                <a:gd name="T6" fmla="*/ 334 w 334"/>
                <a:gd name="T7" fmla="*/ 176 h 314"/>
                <a:gd name="T8" fmla="*/ 146 w 334"/>
                <a:gd name="T9" fmla="*/ 0 h 314"/>
              </a:gdLst>
              <a:ahLst/>
              <a:cxnLst>
                <a:cxn ang="0">
                  <a:pos x="T0" y="T1"/>
                </a:cxn>
                <a:cxn ang="0">
                  <a:pos x="T2" y="T3"/>
                </a:cxn>
                <a:cxn ang="0">
                  <a:pos x="T4" y="T5"/>
                </a:cxn>
                <a:cxn ang="0">
                  <a:pos x="T6" y="T7"/>
                </a:cxn>
                <a:cxn ang="0">
                  <a:pos x="T8" y="T9"/>
                </a:cxn>
              </a:cxnLst>
              <a:rect l="0" t="0" r="r" b="b"/>
              <a:pathLst>
                <a:path w="334" h="314">
                  <a:moveTo>
                    <a:pt x="146" y="0"/>
                  </a:moveTo>
                  <a:lnTo>
                    <a:pt x="0" y="0"/>
                  </a:lnTo>
                  <a:lnTo>
                    <a:pt x="334" y="314"/>
                  </a:lnTo>
                  <a:lnTo>
                    <a:pt x="334" y="176"/>
                  </a:lnTo>
                  <a:lnTo>
                    <a:pt x="14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9" name="Freeform 6">
              <a:extLst>
                <a:ext uri="{FF2B5EF4-FFF2-40B4-BE49-F238E27FC236}">
                  <a16:creationId xmlns:a16="http://schemas.microsoft.com/office/drawing/2014/main" id="{40A323D9-B1A7-4EBE-A7F9-E58D9065C70D}"/>
                </a:ext>
              </a:extLst>
            </p:cNvPr>
            <p:cNvSpPr>
              <a:spLocks/>
            </p:cNvSpPr>
            <p:nvPr/>
          </p:nvSpPr>
          <p:spPr bwMode="auto">
            <a:xfrm>
              <a:off x="8831263" y="328613"/>
              <a:ext cx="1849438" cy="1739900"/>
            </a:xfrm>
            <a:custGeom>
              <a:avLst/>
              <a:gdLst>
                <a:gd name="T0" fmla="*/ 0 w 1165"/>
                <a:gd name="T1" fmla="*/ 0 h 1096"/>
                <a:gd name="T2" fmla="*/ 1165 w 1165"/>
                <a:gd name="T3" fmla="*/ 1096 h 1096"/>
                <a:gd name="T4" fmla="*/ 1165 w 1165"/>
                <a:gd name="T5" fmla="*/ 958 h 1096"/>
                <a:gd name="T6" fmla="*/ 146 w 1165"/>
                <a:gd name="T7" fmla="*/ 0 h 1096"/>
                <a:gd name="T8" fmla="*/ 0 w 1165"/>
                <a:gd name="T9" fmla="*/ 0 h 1096"/>
              </a:gdLst>
              <a:ahLst/>
              <a:cxnLst>
                <a:cxn ang="0">
                  <a:pos x="T0" y="T1"/>
                </a:cxn>
                <a:cxn ang="0">
                  <a:pos x="T2" y="T3"/>
                </a:cxn>
                <a:cxn ang="0">
                  <a:pos x="T4" y="T5"/>
                </a:cxn>
                <a:cxn ang="0">
                  <a:pos x="T6" y="T7"/>
                </a:cxn>
                <a:cxn ang="0">
                  <a:pos x="T8" y="T9"/>
                </a:cxn>
              </a:cxnLst>
              <a:rect l="0" t="0" r="r" b="b"/>
              <a:pathLst>
                <a:path w="1165" h="1096">
                  <a:moveTo>
                    <a:pt x="0" y="0"/>
                  </a:moveTo>
                  <a:lnTo>
                    <a:pt x="1165" y="1096"/>
                  </a:lnTo>
                  <a:lnTo>
                    <a:pt x="1165" y="958"/>
                  </a:lnTo>
                  <a:lnTo>
                    <a:pt x="146"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10" name="Freeform 7">
              <a:extLst>
                <a:ext uri="{FF2B5EF4-FFF2-40B4-BE49-F238E27FC236}">
                  <a16:creationId xmlns:a16="http://schemas.microsoft.com/office/drawing/2014/main" id="{C4F78406-BBF6-4F20-9C68-87EC6C153240}"/>
                </a:ext>
              </a:extLst>
            </p:cNvPr>
            <p:cNvSpPr>
              <a:spLocks/>
            </p:cNvSpPr>
            <p:nvPr/>
          </p:nvSpPr>
          <p:spPr bwMode="auto">
            <a:xfrm>
              <a:off x="7512051" y="328613"/>
              <a:ext cx="3168650" cy="2981325"/>
            </a:xfrm>
            <a:custGeom>
              <a:avLst/>
              <a:gdLst>
                <a:gd name="T0" fmla="*/ 0 w 1996"/>
                <a:gd name="T1" fmla="*/ 0 h 1878"/>
                <a:gd name="T2" fmla="*/ 1996 w 1996"/>
                <a:gd name="T3" fmla="*/ 1878 h 1878"/>
                <a:gd name="T4" fmla="*/ 1996 w 1996"/>
                <a:gd name="T5" fmla="*/ 1740 h 1878"/>
                <a:gd name="T6" fmla="*/ 146 w 1996"/>
                <a:gd name="T7" fmla="*/ 0 h 1878"/>
                <a:gd name="T8" fmla="*/ 0 w 1996"/>
                <a:gd name="T9" fmla="*/ 0 h 1878"/>
              </a:gdLst>
              <a:ahLst/>
              <a:cxnLst>
                <a:cxn ang="0">
                  <a:pos x="T0" y="T1"/>
                </a:cxn>
                <a:cxn ang="0">
                  <a:pos x="T2" y="T3"/>
                </a:cxn>
                <a:cxn ang="0">
                  <a:pos x="T4" y="T5"/>
                </a:cxn>
                <a:cxn ang="0">
                  <a:pos x="T6" y="T7"/>
                </a:cxn>
                <a:cxn ang="0">
                  <a:pos x="T8" y="T9"/>
                </a:cxn>
              </a:cxnLst>
              <a:rect l="0" t="0" r="r" b="b"/>
              <a:pathLst>
                <a:path w="1996" h="1878">
                  <a:moveTo>
                    <a:pt x="0" y="0"/>
                  </a:moveTo>
                  <a:lnTo>
                    <a:pt x="1996" y="1878"/>
                  </a:lnTo>
                  <a:lnTo>
                    <a:pt x="1996" y="1740"/>
                  </a:lnTo>
                  <a:lnTo>
                    <a:pt x="146"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11" name="Freeform 8">
              <a:extLst>
                <a:ext uri="{FF2B5EF4-FFF2-40B4-BE49-F238E27FC236}">
                  <a16:creationId xmlns:a16="http://schemas.microsoft.com/office/drawing/2014/main" id="{893A239A-824A-4CF3-83D1-5F5E5A279520}"/>
                </a:ext>
              </a:extLst>
            </p:cNvPr>
            <p:cNvSpPr>
              <a:spLocks/>
            </p:cNvSpPr>
            <p:nvPr/>
          </p:nvSpPr>
          <p:spPr bwMode="auto">
            <a:xfrm>
              <a:off x="6192838" y="328613"/>
              <a:ext cx="4487863" cy="4222750"/>
            </a:xfrm>
            <a:custGeom>
              <a:avLst/>
              <a:gdLst>
                <a:gd name="T0" fmla="*/ 0 w 2827"/>
                <a:gd name="T1" fmla="*/ 0 h 2660"/>
                <a:gd name="T2" fmla="*/ 2827 w 2827"/>
                <a:gd name="T3" fmla="*/ 2660 h 2660"/>
                <a:gd name="T4" fmla="*/ 2827 w 2827"/>
                <a:gd name="T5" fmla="*/ 2522 h 2660"/>
                <a:gd name="T6" fmla="*/ 145 w 2827"/>
                <a:gd name="T7" fmla="*/ 0 h 2660"/>
                <a:gd name="T8" fmla="*/ 0 w 2827"/>
                <a:gd name="T9" fmla="*/ 0 h 2660"/>
              </a:gdLst>
              <a:ahLst/>
              <a:cxnLst>
                <a:cxn ang="0">
                  <a:pos x="T0" y="T1"/>
                </a:cxn>
                <a:cxn ang="0">
                  <a:pos x="T2" y="T3"/>
                </a:cxn>
                <a:cxn ang="0">
                  <a:pos x="T4" y="T5"/>
                </a:cxn>
                <a:cxn ang="0">
                  <a:pos x="T6" y="T7"/>
                </a:cxn>
                <a:cxn ang="0">
                  <a:pos x="T8" y="T9"/>
                </a:cxn>
              </a:cxnLst>
              <a:rect l="0" t="0" r="r" b="b"/>
              <a:pathLst>
                <a:path w="2827" h="2660">
                  <a:moveTo>
                    <a:pt x="0" y="0"/>
                  </a:moveTo>
                  <a:lnTo>
                    <a:pt x="2827" y="2660"/>
                  </a:lnTo>
                  <a:lnTo>
                    <a:pt x="2827" y="2522"/>
                  </a:lnTo>
                  <a:lnTo>
                    <a:pt x="145"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12" name="Freeform 9">
              <a:extLst>
                <a:ext uri="{FF2B5EF4-FFF2-40B4-BE49-F238E27FC236}">
                  <a16:creationId xmlns:a16="http://schemas.microsoft.com/office/drawing/2014/main" id="{2248D58E-3A25-4F10-9B59-306F2E91386B}"/>
                </a:ext>
              </a:extLst>
            </p:cNvPr>
            <p:cNvSpPr>
              <a:spLocks/>
            </p:cNvSpPr>
            <p:nvPr/>
          </p:nvSpPr>
          <p:spPr bwMode="auto">
            <a:xfrm>
              <a:off x="4872038" y="328613"/>
              <a:ext cx="5808663" cy="5464175"/>
            </a:xfrm>
            <a:custGeom>
              <a:avLst/>
              <a:gdLst>
                <a:gd name="T0" fmla="*/ 0 w 3659"/>
                <a:gd name="T1" fmla="*/ 0 h 3442"/>
                <a:gd name="T2" fmla="*/ 3659 w 3659"/>
                <a:gd name="T3" fmla="*/ 3442 h 3442"/>
                <a:gd name="T4" fmla="*/ 3659 w 3659"/>
                <a:gd name="T5" fmla="*/ 3304 h 3442"/>
                <a:gd name="T6" fmla="*/ 146 w 3659"/>
                <a:gd name="T7" fmla="*/ 0 h 3442"/>
                <a:gd name="T8" fmla="*/ 0 w 3659"/>
                <a:gd name="T9" fmla="*/ 0 h 3442"/>
              </a:gdLst>
              <a:ahLst/>
              <a:cxnLst>
                <a:cxn ang="0">
                  <a:pos x="T0" y="T1"/>
                </a:cxn>
                <a:cxn ang="0">
                  <a:pos x="T2" y="T3"/>
                </a:cxn>
                <a:cxn ang="0">
                  <a:pos x="T4" y="T5"/>
                </a:cxn>
                <a:cxn ang="0">
                  <a:pos x="T6" y="T7"/>
                </a:cxn>
                <a:cxn ang="0">
                  <a:pos x="T8" y="T9"/>
                </a:cxn>
              </a:cxnLst>
              <a:rect l="0" t="0" r="r" b="b"/>
              <a:pathLst>
                <a:path w="3659" h="3442">
                  <a:moveTo>
                    <a:pt x="0" y="0"/>
                  </a:moveTo>
                  <a:lnTo>
                    <a:pt x="3659" y="3442"/>
                  </a:lnTo>
                  <a:lnTo>
                    <a:pt x="3659" y="3304"/>
                  </a:lnTo>
                  <a:lnTo>
                    <a:pt x="146"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13" name="Freeform 10">
              <a:extLst>
                <a:ext uri="{FF2B5EF4-FFF2-40B4-BE49-F238E27FC236}">
                  <a16:creationId xmlns:a16="http://schemas.microsoft.com/office/drawing/2014/main" id="{F04E1DB8-52A5-49A0-A59F-F4F84B125D4B}"/>
                </a:ext>
              </a:extLst>
            </p:cNvPr>
            <p:cNvSpPr>
              <a:spLocks/>
            </p:cNvSpPr>
            <p:nvPr/>
          </p:nvSpPr>
          <p:spPr bwMode="auto">
            <a:xfrm>
              <a:off x="3552826" y="328613"/>
              <a:ext cx="6629400" cy="6016625"/>
            </a:xfrm>
            <a:custGeom>
              <a:avLst/>
              <a:gdLst>
                <a:gd name="T0" fmla="*/ 0 w 4176"/>
                <a:gd name="T1" fmla="*/ 0 h 3790"/>
                <a:gd name="T2" fmla="*/ 4028 w 4176"/>
                <a:gd name="T3" fmla="*/ 3790 h 3790"/>
                <a:gd name="T4" fmla="*/ 4176 w 4176"/>
                <a:gd name="T5" fmla="*/ 3790 h 3790"/>
                <a:gd name="T6" fmla="*/ 146 w 4176"/>
                <a:gd name="T7" fmla="*/ 0 h 3790"/>
                <a:gd name="T8" fmla="*/ 0 w 4176"/>
                <a:gd name="T9" fmla="*/ 0 h 3790"/>
              </a:gdLst>
              <a:ahLst/>
              <a:cxnLst>
                <a:cxn ang="0">
                  <a:pos x="T0" y="T1"/>
                </a:cxn>
                <a:cxn ang="0">
                  <a:pos x="T2" y="T3"/>
                </a:cxn>
                <a:cxn ang="0">
                  <a:pos x="T4" y="T5"/>
                </a:cxn>
                <a:cxn ang="0">
                  <a:pos x="T6" y="T7"/>
                </a:cxn>
                <a:cxn ang="0">
                  <a:pos x="T8" y="T9"/>
                </a:cxn>
              </a:cxnLst>
              <a:rect l="0" t="0" r="r" b="b"/>
              <a:pathLst>
                <a:path w="4176" h="3790">
                  <a:moveTo>
                    <a:pt x="0" y="0"/>
                  </a:moveTo>
                  <a:lnTo>
                    <a:pt x="4028" y="3790"/>
                  </a:lnTo>
                  <a:lnTo>
                    <a:pt x="4176" y="3790"/>
                  </a:lnTo>
                  <a:lnTo>
                    <a:pt x="146"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14" name="Freeform 11">
              <a:extLst>
                <a:ext uri="{FF2B5EF4-FFF2-40B4-BE49-F238E27FC236}">
                  <a16:creationId xmlns:a16="http://schemas.microsoft.com/office/drawing/2014/main" id="{AEB1F20C-23EB-4FF4-8FA4-EAA738565B42}"/>
                </a:ext>
              </a:extLst>
            </p:cNvPr>
            <p:cNvSpPr>
              <a:spLocks/>
            </p:cNvSpPr>
            <p:nvPr/>
          </p:nvSpPr>
          <p:spPr bwMode="auto">
            <a:xfrm>
              <a:off x="2233613" y="328613"/>
              <a:ext cx="6629400" cy="6016625"/>
            </a:xfrm>
            <a:custGeom>
              <a:avLst/>
              <a:gdLst>
                <a:gd name="T0" fmla="*/ 0 w 4176"/>
                <a:gd name="T1" fmla="*/ 0 h 3790"/>
                <a:gd name="T2" fmla="*/ 4028 w 4176"/>
                <a:gd name="T3" fmla="*/ 3790 h 3790"/>
                <a:gd name="T4" fmla="*/ 4176 w 4176"/>
                <a:gd name="T5" fmla="*/ 3790 h 3790"/>
                <a:gd name="T6" fmla="*/ 146 w 4176"/>
                <a:gd name="T7" fmla="*/ 0 h 3790"/>
                <a:gd name="T8" fmla="*/ 0 w 4176"/>
                <a:gd name="T9" fmla="*/ 0 h 3790"/>
              </a:gdLst>
              <a:ahLst/>
              <a:cxnLst>
                <a:cxn ang="0">
                  <a:pos x="T0" y="T1"/>
                </a:cxn>
                <a:cxn ang="0">
                  <a:pos x="T2" y="T3"/>
                </a:cxn>
                <a:cxn ang="0">
                  <a:pos x="T4" y="T5"/>
                </a:cxn>
                <a:cxn ang="0">
                  <a:pos x="T6" y="T7"/>
                </a:cxn>
                <a:cxn ang="0">
                  <a:pos x="T8" y="T9"/>
                </a:cxn>
              </a:cxnLst>
              <a:rect l="0" t="0" r="r" b="b"/>
              <a:pathLst>
                <a:path w="4176" h="3790">
                  <a:moveTo>
                    <a:pt x="0" y="0"/>
                  </a:moveTo>
                  <a:lnTo>
                    <a:pt x="4028" y="3790"/>
                  </a:lnTo>
                  <a:lnTo>
                    <a:pt x="4176" y="3790"/>
                  </a:lnTo>
                  <a:lnTo>
                    <a:pt x="146"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15" name="Freeform 12">
              <a:extLst>
                <a:ext uri="{FF2B5EF4-FFF2-40B4-BE49-F238E27FC236}">
                  <a16:creationId xmlns:a16="http://schemas.microsoft.com/office/drawing/2014/main" id="{D7EF34CE-DECD-4861-A121-584AE3CAAA8E}"/>
                </a:ext>
              </a:extLst>
            </p:cNvPr>
            <p:cNvSpPr>
              <a:spLocks/>
            </p:cNvSpPr>
            <p:nvPr/>
          </p:nvSpPr>
          <p:spPr bwMode="auto">
            <a:xfrm>
              <a:off x="914401" y="328613"/>
              <a:ext cx="6629400" cy="6016625"/>
            </a:xfrm>
            <a:custGeom>
              <a:avLst/>
              <a:gdLst>
                <a:gd name="T0" fmla="*/ 0 w 4176"/>
                <a:gd name="T1" fmla="*/ 0 h 3790"/>
                <a:gd name="T2" fmla="*/ 4028 w 4176"/>
                <a:gd name="T3" fmla="*/ 3790 h 3790"/>
                <a:gd name="T4" fmla="*/ 4176 w 4176"/>
                <a:gd name="T5" fmla="*/ 3790 h 3790"/>
                <a:gd name="T6" fmla="*/ 145 w 4176"/>
                <a:gd name="T7" fmla="*/ 0 h 3790"/>
                <a:gd name="T8" fmla="*/ 0 w 4176"/>
                <a:gd name="T9" fmla="*/ 0 h 3790"/>
              </a:gdLst>
              <a:ahLst/>
              <a:cxnLst>
                <a:cxn ang="0">
                  <a:pos x="T0" y="T1"/>
                </a:cxn>
                <a:cxn ang="0">
                  <a:pos x="T2" y="T3"/>
                </a:cxn>
                <a:cxn ang="0">
                  <a:pos x="T4" y="T5"/>
                </a:cxn>
                <a:cxn ang="0">
                  <a:pos x="T6" y="T7"/>
                </a:cxn>
                <a:cxn ang="0">
                  <a:pos x="T8" y="T9"/>
                </a:cxn>
              </a:cxnLst>
              <a:rect l="0" t="0" r="r" b="b"/>
              <a:pathLst>
                <a:path w="4176" h="3790">
                  <a:moveTo>
                    <a:pt x="0" y="0"/>
                  </a:moveTo>
                  <a:lnTo>
                    <a:pt x="4028" y="3790"/>
                  </a:lnTo>
                  <a:lnTo>
                    <a:pt x="4176" y="3790"/>
                  </a:lnTo>
                  <a:lnTo>
                    <a:pt x="145"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16" name="Freeform 13">
              <a:extLst>
                <a:ext uri="{FF2B5EF4-FFF2-40B4-BE49-F238E27FC236}">
                  <a16:creationId xmlns:a16="http://schemas.microsoft.com/office/drawing/2014/main" id="{AA2A589A-31C1-423A-80FA-E6C2284523E8}"/>
                </a:ext>
              </a:extLst>
            </p:cNvPr>
            <p:cNvSpPr>
              <a:spLocks/>
            </p:cNvSpPr>
            <p:nvPr/>
          </p:nvSpPr>
          <p:spPr bwMode="auto">
            <a:xfrm>
              <a:off x="9526" y="500063"/>
              <a:ext cx="6215063" cy="5845175"/>
            </a:xfrm>
            <a:custGeom>
              <a:avLst/>
              <a:gdLst>
                <a:gd name="T0" fmla="*/ 0 w 3915"/>
                <a:gd name="T1" fmla="*/ 138 h 3682"/>
                <a:gd name="T2" fmla="*/ 3767 w 3915"/>
                <a:gd name="T3" fmla="*/ 3682 h 3682"/>
                <a:gd name="T4" fmla="*/ 3915 w 3915"/>
                <a:gd name="T5" fmla="*/ 3682 h 3682"/>
                <a:gd name="T6" fmla="*/ 0 w 3915"/>
                <a:gd name="T7" fmla="*/ 0 h 3682"/>
                <a:gd name="T8" fmla="*/ 0 w 3915"/>
                <a:gd name="T9" fmla="*/ 138 h 3682"/>
              </a:gdLst>
              <a:ahLst/>
              <a:cxnLst>
                <a:cxn ang="0">
                  <a:pos x="T0" y="T1"/>
                </a:cxn>
                <a:cxn ang="0">
                  <a:pos x="T2" y="T3"/>
                </a:cxn>
                <a:cxn ang="0">
                  <a:pos x="T4" y="T5"/>
                </a:cxn>
                <a:cxn ang="0">
                  <a:pos x="T6" y="T7"/>
                </a:cxn>
                <a:cxn ang="0">
                  <a:pos x="T8" y="T9"/>
                </a:cxn>
              </a:cxnLst>
              <a:rect l="0" t="0" r="r" b="b"/>
              <a:pathLst>
                <a:path w="3915" h="3682">
                  <a:moveTo>
                    <a:pt x="0" y="138"/>
                  </a:moveTo>
                  <a:lnTo>
                    <a:pt x="3767" y="3682"/>
                  </a:lnTo>
                  <a:lnTo>
                    <a:pt x="3915" y="3682"/>
                  </a:lnTo>
                  <a:lnTo>
                    <a:pt x="0" y="0"/>
                  </a:lnTo>
                  <a:lnTo>
                    <a:pt x="0"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17" name="Freeform 14">
              <a:extLst>
                <a:ext uri="{FF2B5EF4-FFF2-40B4-BE49-F238E27FC236}">
                  <a16:creationId xmlns:a16="http://schemas.microsoft.com/office/drawing/2014/main" id="{703E5B3E-C67E-48D9-964D-943B90690449}"/>
                </a:ext>
              </a:extLst>
            </p:cNvPr>
            <p:cNvSpPr>
              <a:spLocks/>
            </p:cNvSpPr>
            <p:nvPr/>
          </p:nvSpPr>
          <p:spPr bwMode="auto">
            <a:xfrm>
              <a:off x="9526" y="1741488"/>
              <a:ext cx="4894263" cy="4603750"/>
            </a:xfrm>
            <a:custGeom>
              <a:avLst/>
              <a:gdLst>
                <a:gd name="T0" fmla="*/ 0 w 3083"/>
                <a:gd name="T1" fmla="*/ 138 h 2900"/>
                <a:gd name="T2" fmla="*/ 2935 w 3083"/>
                <a:gd name="T3" fmla="*/ 2900 h 2900"/>
                <a:gd name="T4" fmla="*/ 3083 w 3083"/>
                <a:gd name="T5" fmla="*/ 2900 h 2900"/>
                <a:gd name="T6" fmla="*/ 0 w 3083"/>
                <a:gd name="T7" fmla="*/ 0 h 2900"/>
                <a:gd name="T8" fmla="*/ 0 w 3083"/>
                <a:gd name="T9" fmla="*/ 138 h 2900"/>
              </a:gdLst>
              <a:ahLst/>
              <a:cxnLst>
                <a:cxn ang="0">
                  <a:pos x="T0" y="T1"/>
                </a:cxn>
                <a:cxn ang="0">
                  <a:pos x="T2" y="T3"/>
                </a:cxn>
                <a:cxn ang="0">
                  <a:pos x="T4" y="T5"/>
                </a:cxn>
                <a:cxn ang="0">
                  <a:pos x="T6" y="T7"/>
                </a:cxn>
                <a:cxn ang="0">
                  <a:pos x="T8" y="T9"/>
                </a:cxn>
              </a:cxnLst>
              <a:rect l="0" t="0" r="r" b="b"/>
              <a:pathLst>
                <a:path w="3083" h="2900">
                  <a:moveTo>
                    <a:pt x="0" y="138"/>
                  </a:moveTo>
                  <a:lnTo>
                    <a:pt x="2935" y="2900"/>
                  </a:lnTo>
                  <a:lnTo>
                    <a:pt x="3083" y="2900"/>
                  </a:lnTo>
                  <a:lnTo>
                    <a:pt x="0" y="0"/>
                  </a:lnTo>
                  <a:lnTo>
                    <a:pt x="0"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18" name="Freeform 15">
              <a:extLst>
                <a:ext uri="{FF2B5EF4-FFF2-40B4-BE49-F238E27FC236}">
                  <a16:creationId xmlns:a16="http://schemas.microsoft.com/office/drawing/2014/main" id="{B6E68723-DD2C-4FD1-B105-A60CA62306DF}"/>
                </a:ext>
              </a:extLst>
            </p:cNvPr>
            <p:cNvSpPr>
              <a:spLocks/>
            </p:cNvSpPr>
            <p:nvPr/>
          </p:nvSpPr>
          <p:spPr bwMode="auto">
            <a:xfrm>
              <a:off x="9526" y="2982913"/>
              <a:ext cx="3575050" cy="3362325"/>
            </a:xfrm>
            <a:custGeom>
              <a:avLst/>
              <a:gdLst>
                <a:gd name="T0" fmla="*/ 0 w 2252"/>
                <a:gd name="T1" fmla="*/ 138 h 2118"/>
                <a:gd name="T2" fmla="*/ 2104 w 2252"/>
                <a:gd name="T3" fmla="*/ 2118 h 2118"/>
                <a:gd name="T4" fmla="*/ 2252 w 2252"/>
                <a:gd name="T5" fmla="*/ 2118 h 2118"/>
                <a:gd name="T6" fmla="*/ 0 w 2252"/>
                <a:gd name="T7" fmla="*/ 0 h 2118"/>
                <a:gd name="T8" fmla="*/ 0 w 2252"/>
                <a:gd name="T9" fmla="*/ 138 h 2118"/>
              </a:gdLst>
              <a:ahLst/>
              <a:cxnLst>
                <a:cxn ang="0">
                  <a:pos x="T0" y="T1"/>
                </a:cxn>
                <a:cxn ang="0">
                  <a:pos x="T2" y="T3"/>
                </a:cxn>
                <a:cxn ang="0">
                  <a:pos x="T4" y="T5"/>
                </a:cxn>
                <a:cxn ang="0">
                  <a:pos x="T6" y="T7"/>
                </a:cxn>
                <a:cxn ang="0">
                  <a:pos x="T8" y="T9"/>
                </a:cxn>
              </a:cxnLst>
              <a:rect l="0" t="0" r="r" b="b"/>
              <a:pathLst>
                <a:path w="2252" h="2118">
                  <a:moveTo>
                    <a:pt x="0" y="138"/>
                  </a:moveTo>
                  <a:lnTo>
                    <a:pt x="2104" y="2118"/>
                  </a:lnTo>
                  <a:lnTo>
                    <a:pt x="2252" y="2118"/>
                  </a:lnTo>
                  <a:lnTo>
                    <a:pt x="0" y="0"/>
                  </a:lnTo>
                  <a:lnTo>
                    <a:pt x="0"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19" name="Freeform 16">
              <a:extLst>
                <a:ext uri="{FF2B5EF4-FFF2-40B4-BE49-F238E27FC236}">
                  <a16:creationId xmlns:a16="http://schemas.microsoft.com/office/drawing/2014/main" id="{68AB7ACA-FA92-4F24-8087-82EE66B02B1D}"/>
                </a:ext>
              </a:extLst>
            </p:cNvPr>
            <p:cNvSpPr>
              <a:spLocks/>
            </p:cNvSpPr>
            <p:nvPr/>
          </p:nvSpPr>
          <p:spPr bwMode="auto">
            <a:xfrm>
              <a:off x="9526" y="4224338"/>
              <a:ext cx="2255838" cy="2120900"/>
            </a:xfrm>
            <a:custGeom>
              <a:avLst/>
              <a:gdLst>
                <a:gd name="T0" fmla="*/ 0 w 1421"/>
                <a:gd name="T1" fmla="*/ 138 h 1336"/>
                <a:gd name="T2" fmla="*/ 1273 w 1421"/>
                <a:gd name="T3" fmla="*/ 1336 h 1336"/>
                <a:gd name="T4" fmla="*/ 1421 w 1421"/>
                <a:gd name="T5" fmla="*/ 1336 h 1336"/>
                <a:gd name="T6" fmla="*/ 0 w 1421"/>
                <a:gd name="T7" fmla="*/ 0 h 1336"/>
                <a:gd name="T8" fmla="*/ 0 w 1421"/>
                <a:gd name="T9" fmla="*/ 138 h 1336"/>
              </a:gdLst>
              <a:ahLst/>
              <a:cxnLst>
                <a:cxn ang="0">
                  <a:pos x="T0" y="T1"/>
                </a:cxn>
                <a:cxn ang="0">
                  <a:pos x="T2" y="T3"/>
                </a:cxn>
                <a:cxn ang="0">
                  <a:pos x="T4" y="T5"/>
                </a:cxn>
                <a:cxn ang="0">
                  <a:pos x="T6" y="T7"/>
                </a:cxn>
                <a:cxn ang="0">
                  <a:pos x="T8" y="T9"/>
                </a:cxn>
              </a:cxnLst>
              <a:rect l="0" t="0" r="r" b="b"/>
              <a:pathLst>
                <a:path w="1421" h="1336">
                  <a:moveTo>
                    <a:pt x="0" y="138"/>
                  </a:moveTo>
                  <a:lnTo>
                    <a:pt x="1273" y="1336"/>
                  </a:lnTo>
                  <a:lnTo>
                    <a:pt x="1421" y="1336"/>
                  </a:lnTo>
                  <a:lnTo>
                    <a:pt x="0" y="0"/>
                  </a:lnTo>
                  <a:lnTo>
                    <a:pt x="0"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0" name="Freeform 17">
              <a:extLst>
                <a:ext uri="{FF2B5EF4-FFF2-40B4-BE49-F238E27FC236}">
                  <a16:creationId xmlns:a16="http://schemas.microsoft.com/office/drawing/2014/main" id="{0F5796F9-3F2A-4DA3-B0FA-95D9E0FC4623}"/>
                </a:ext>
              </a:extLst>
            </p:cNvPr>
            <p:cNvSpPr>
              <a:spLocks/>
            </p:cNvSpPr>
            <p:nvPr/>
          </p:nvSpPr>
          <p:spPr bwMode="auto">
            <a:xfrm>
              <a:off x="9526" y="5465763"/>
              <a:ext cx="936625" cy="879475"/>
            </a:xfrm>
            <a:custGeom>
              <a:avLst/>
              <a:gdLst>
                <a:gd name="T0" fmla="*/ 0 w 590"/>
                <a:gd name="T1" fmla="*/ 138 h 554"/>
                <a:gd name="T2" fmla="*/ 442 w 590"/>
                <a:gd name="T3" fmla="*/ 554 h 554"/>
                <a:gd name="T4" fmla="*/ 590 w 590"/>
                <a:gd name="T5" fmla="*/ 554 h 554"/>
                <a:gd name="T6" fmla="*/ 0 w 590"/>
                <a:gd name="T7" fmla="*/ 0 h 554"/>
                <a:gd name="T8" fmla="*/ 0 w 590"/>
                <a:gd name="T9" fmla="*/ 138 h 554"/>
              </a:gdLst>
              <a:ahLst/>
              <a:cxnLst>
                <a:cxn ang="0">
                  <a:pos x="T0" y="T1"/>
                </a:cxn>
                <a:cxn ang="0">
                  <a:pos x="T2" y="T3"/>
                </a:cxn>
                <a:cxn ang="0">
                  <a:pos x="T4" y="T5"/>
                </a:cxn>
                <a:cxn ang="0">
                  <a:pos x="T6" y="T7"/>
                </a:cxn>
                <a:cxn ang="0">
                  <a:pos x="T8" y="T9"/>
                </a:cxn>
              </a:cxnLst>
              <a:rect l="0" t="0" r="r" b="b"/>
              <a:pathLst>
                <a:path w="590" h="554">
                  <a:moveTo>
                    <a:pt x="0" y="138"/>
                  </a:moveTo>
                  <a:lnTo>
                    <a:pt x="442" y="554"/>
                  </a:lnTo>
                  <a:lnTo>
                    <a:pt x="590" y="554"/>
                  </a:lnTo>
                  <a:lnTo>
                    <a:pt x="0" y="0"/>
                  </a:lnTo>
                  <a:lnTo>
                    <a:pt x="0"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1" name="Freeform 18">
              <a:extLst>
                <a:ext uri="{FF2B5EF4-FFF2-40B4-BE49-F238E27FC236}">
                  <a16:creationId xmlns:a16="http://schemas.microsoft.com/office/drawing/2014/main" id="{AAE2AA10-A73F-45B0-98F7-E96967497296}"/>
                </a:ext>
              </a:extLst>
            </p:cNvPr>
            <p:cNvSpPr>
              <a:spLocks/>
            </p:cNvSpPr>
            <p:nvPr/>
          </p:nvSpPr>
          <p:spPr bwMode="auto">
            <a:xfrm>
              <a:off x="9526" y="328613"/>
              <a:ext cx="944563" cy="887413"/>
            </a:xfrm>
            <a:custGeom>
              <a:avLst/>
              <a:gdLst>
                <a:gd name="T0" fmla="*/ 449 w 595"/>
                <a:gd name="T1" fmla="*/ 0 h 559"/>
                <a:gd name="T2" fmla="*/ 0 w 595"/>
                <a:gd name="T3" fmla="*/ 422 h 559"/>
                <a:gd name="T4" fmla="*/ 0 w 595"/>
                <a:gd name="T5" fmla="*/ 559 h 559"/>
                <a:gd name="T6" fmla="*/ 595 w 595"/>
                <a:gd name="T7" fmla="*/ 0 h 559"/>
                <a:gd name="T8" fmla="*/ 449 w 595"/>
                <a:gd name="T9" fmla="*/ 0 h 559"/>
              </a:gdLst>
              <a:ahLst/>
              <a:cxnLst>
                <a:cxn ang="0">
                  <a:pos x="T0" y="T1"/>
                </a:cxn>
                <a:cxn ang="0">
                  <a:pos x="T2" y="T3"/>
                </a:cxn>
                <a:cxn ang="0">
                  <a:pos x="T4" y="T5"/>
                </a:cxn>
                <a:cxn ang="0">
                  <a:pos x="T6" y="T7"/>
                </a:cxn>
                <a:cxn ang="0">
                  <a:pos x="T8" y="T9"/>
                </a:cxn>
              </a:cxnLst>
              <a:rect l="0" t="0" r="r" b="b"/>
              <a:pathLst>
                <a:path w="595" h="559">
                  <a:moveTo>
                    <a:pt x="449" y="0"/>
                  </a:moveTo>
                  <a:lnTo>
                    <a:pt x="0" y="422"/>
                  </a:lnTo>
                  <a:lnTo>
                    <a:pt x="0" y="559"/>
                  </a:lnTo>
                  <a:lnTo>
                    <a:pt x="595" y="0"/>
                  </a:lnTo>
                  <a:lnTo>
                    <a:pt x="44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2" name="Freeform 19">
              <a:extLst>
                <a:ext uri="{FF2B5EF4-FFF2-40B4-BE49-F238E27FC236}">
                  <a16:creationId xmlns:a16="http://schemas.microsoft.com/office/drawing/2014/main" id="{44753E4A-601E-4504-9C3A-1FC1FF26F849}"/>
                </a:ext>
              </a:extLst>
            </p:cNvPr>
            <p:cNvSpPr>
              <a:spLocks/>
            </p:cNvSpPr>
            <p:nvPr/>
          </p:nvSpPr>
          <p:spPr bwMode="auto">
            <a:xfrm>
              <a:off x="9526" y="328613"/>
              <a:ext cx="2263775" cy="2128838"/>
            </a:xfrm>
            <a:custGeom>
              <a:avLst/>
              <a:gdLst>
                <a:gd name="T0" fmla="*/ 1280 w 1426"/>
                <a:gd name="T1" fmla="*/ 0 h 1341"/>
                <a:gd name="T2" fmla="*/ 0 w 1426"/>
                <a:gd name="T3" fmla="*/ 1204 h 1341"/>
                <a:gd name="T4" fmla="*/ 0 w 1426"/>
                <a:gd name="T5" fmla="*/ 1341 h 1341"/>
                <a:gd name="T6" fmla="*/ 1426 w 1426"/>
                <a:gd name="T7" fmla="*/ 0 h 1341"/>
                <a:gd name="T8" fmla="*/ 1280 w 1426"/>
                <a:gd name="T9" fmla="*/ 0 h 1341"/>
              </a:gdLst>
              <a:ahLst/>
              <a:cxnLst>
                <a:cxn ang="0">
                  <a:pos x="T0" y="T1"/>
                </a:cxn>
                <a:cxn ang="0">
                  <a:pos x="T2" y="T3"/>
                </a:cxn>
                <a:cxn ang="0">
                  <a:pos x="T4" y="T5"/>
                </a:cxn>
                <a:cxn ang="0">
                  <a:pos x="T6" y="T7"/>
                </a:cxn>
                <a:cxn ang="0">
                  <a:pos x="T8" y="T9"/>
                </a:cxn>
              </a:cxnLst>
              <a:rect l="0" t="0" r="r" b="b"/>
              <a:pathLst>
                <a:path w="1426" h="1341">
                  <a:moveTo>
                    <a:pt x="1280" y="0"/>
                  </a:moveTo>
                  <a:lnTo>
                    <a:pt x="0" y="1204"/>
                  </a:lnTo>
                  <a:lnTo>
                    <a:pt x="0" y="1341"/>
                  </a:lnTo>
                  <a:lnTo>
                    <a:pt x="1426" y="0"/>
                  </a:lnTo>
                  <a:lnTo>
                    <a:pt x="128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3" name="Freeform 20">
              <a:extLst>
                <a:ext uri="{FF2B5EF4-FFF2-40B4-BE49-F238E27FC236}">
                  <a16:creationId xmlns:a16="http://schemas.microsoft.com/office/drawing/2014/main" id="{7654CD76-9373-4D9D-ACDF-915C09F13864}"/>
                </a:ext>
              </a:extLst>
            </p:cNvPr>
            <p:cNvSpPr>
              <a:spLocks/>
            </p:cNvSpPr>
            <p:nvPr/>
          </p:nvSpPr>
          <p:spPr bwMode="auto">
            <a:xfrm>
              <a:off x="9526" y="328613"/>
              <a:ext cx="3582988" cy="3371850"/>
            </a:xfrm>
            <a:custGeom>
              <a:avLst/>
              <a:gdLst>
                <a:gd name="T0" fmla="*/ 2112 w 2257"/>
                <a:gd name="T1" fmla="*/ 0 h 2124"/>
                <a:gd name="T2" fmla="*/ 0 w 2257"/>
                <a:gd name="T3" fmla="*/ 1986 h 2124"/>
                <a:gd name="T4" fmla="*/ 0 w 2257"/>
                <a:gd name="T5" fmla="*/ 2124 h 2124"/>
                <a:gd name="T6" fmla="*/ 2257 w 2257"/>
                <a:gd name="T7" fmla="*/ 0 h 2124"/>
                <a:gd name="T8" fmla="*/ 2112 w 2257"/>
                <a:gd name="T9" fmla="*/ 0 h 2124"/>
              </a:gdLst>
              <a:ahLst/>
              <a:cxnLst>
                <a:cxn ang="0">
                  <a:pos x="T0" y="T1"/>
                </a:cxn>
                <a:cxn ang="0">
                  <a:pos x="T2" y="T3"/>
                </a:cxn>
                <a:cxn ang="0">
                  <a:pos x="T4" y="T5"/>
                </a:cxn>
                <a:cxn ang="0">
                  <a:pos x="T6" y="T7"/>
                </a:cxn>
                <a:cxn ang="0">
                  <a:pos x="T8" y="T9"/>
                </a:cxn>
              </a:cxnLst>
              <a:rect l="0" t="0" r="r" b="b"/>
              <a:pathLst>
                <a:path w="2257" h="2124">
                  <a:moveTo>
                    <a:pt x="2112" y="0"/>
                  </a:moveTo>
                  <a:lnTo>
                    <a:pt x="0" y="1986"/>
                  </a:lnTo>
                  <a:lnTo>
                    <a:pt x="0" y="2124"/>
                  </a:lnTo>
                  <a:lnTo>
                    <a:pt x="2257" y="0"/>
                  </a:lnTo>
                  <a:lnTo>
                    <a:pt x="211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4" name="Freeform 21">
              <a:extLst>
                <a:ext uri="{FF2B5EF4-FFF2-40B4-BE49-F238E27FC236}">
                  <a16:creationId xmlns:a16="http://schemas.microsoft.com/office/drawing/2014/main" id="{1BCF7AE8-DFED-4636-94BB-B2665FBFB1DE}"/>
                </a:ext>
              </a:extLst>
            </p:cNvPr>
            <p:cNvSpPr>
              <a:spLocks/>
            </p:cNvSpPr>
            <p:nvPr/>
          </p:nvSpPr>
          <p:spPr bwMode="auto">
            <a:xfrm>
              <a:off x="9526" y="328613"/>
              <a:ext cx="4903788" cy="4613275"/>
            </a:xfrm>
            <a:custGeom>
              <a:avLst/>
              <a:gdLst>
                <a:gd name="T0" fmla="*/ 2943 w 3089"/>
                <a:gd name="T1" fmla="*/ 0 h 2906"/>
                <a:gd name="T2" fmla="*/ 0 w 3089"/>
                <a:gd name="T3" fmla="*/ 2768 h 2906"/>
                <a:gd name="T4" fmla="*/ 0 w 3089"/>
                <a:gd name="T5" fmla="*/ 2906 h 2906"/>
                <a:gd name="T6" fmla="*/ 3089 w 3089"/>
                <a:gd name="T7" fmla="*/ 0 h 2906"/>
                <a:gd name="T8" fmla="*/ 2943 w 3089"/>
                <a:gd name="T9" fmla="*/ 0 h 2906"/>
              </a:gdLst>
              <a:ahLst/>
              <a:cxnLst>
                <a:cxn ang="0">
                  <a:pos x="T0" y="T1"/>
                </a:cxn>
                <a:cxn ang="0">
                  <a:pos x="T2" y="T3"/>
                </a:cxn>
                <a:cxn ang="0">
                  <a:pos x="T4" y="T5"/>
                </a:cxn>
                <a:cxn ang="0">
                  <a:pos x="T6" y="T7"/>
                </a:cxn>
                <a:cxn ang="0">
                  <a:pos x="T8" y="T9"/>
                </a:cxn>
              </a:cxnLst>
              <a:rect l="0" t="0" r="r" b="b"/>
              <a:pathLst>
                <a:path w="3089" h="2906">
                  <a:moveTo>
                    <a:pt x="2943" y="0"/>
                  </a:moveTo>
                  <a:lnTo>
                    <a:pt x="0" y="2768"/>
                  </a:lnTo>
                  <a:lnTo>
                    <a:pt x="0" y="2906"/>
                  </a:lnTo>
                  <a:lnTo>
                    <a:pt x="3089" y="0"/>
                  </a:lnTo>
                  <a:lnTo>
                    <a:pt x="2943"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5" name="Freeform 22">
              <a:extLst>
                <a:ext uri="{FF2B5EF4-FFF2-40B4-BE49-F238E27FC236}">
                  <a16:creationId xmlns:a16="http://schemas.microsoft.com/office/drawing/2014/main" id="{AA7116C2-294C-4D6D-937F-C48EF750EFCA}"/>
                </a:ext>
              </a:extLst>
            </p:cNvPr>
            <p:cNvSpPr>
              <a:spLocks/>
            </p:cNvSpPr>
            <p:nvPr/>
          </p:nvSpPr>
          <p:spPr bwMode="auto">
            <a:xfrm>
              <a:off x="9526" y="328613"/>
              <a:ext cx="6223000" cy="5854700"/>
            </a:xfrm>
            <a:custGeom>
              <a:avLst/>
              <a:gdLst>
                <a:gd name="T0" fmla="*/ 3774 w 3920"/>
                <a:gd name="T1" fmla="*/ 0 h 3688"/>
                <a:gd name="T2" fmla="*/ 0 w 3920"/>
                <a:gd name="T3" fmla="*/ 3550 h 3688"/>
                <a:gd name="T4" fmla="*/ 0 w 3920"/>
                <a:gd name="T5" fmla="*/ 3688 h 3688"/>
                <a:gd name="T6" fmla="*/ 3920 w 3920"/>
                <a:gd name="T7" fmla="*/ 0 h 3688"/>
                <a:gd name="T8" fmla="*/ 3774 w 3920"/>
                <a:gd name="T9" fmla="*/ 0 h 3688"/>
              </a:gdLst>
              <a:ahLst/>
              <a:cxnLst>
                <a:cxn ang="0">
                  <a:pos x="T0" y="T1"/>
                </a:cxn>
                <a:cxn ang="0">
                  <a:pos x="T2" y="T3"/>
                </a:cxn>
                <a:cxn ang="0">
                  <a:pos x="T4" y="T5"/>
                </a:cxn>
                <a:cxn ang="0">
                  <a:pos x="T6" y="T7"/>
                </a:cxn>
                <a:cxn ang="0">
                  <a:pos x="T8" y="T9"/>
                </a:cxn>
              </a:cxnLst>
              <a:rect l="0" t="0" r="r" b="b"/>
              <a:pathLst>
                <a:path w="3920" h="3688">
                  <a:moveTo>
                    <a:pt x="3774" y="0"/>
                  </a:moveTo>
                  <a:lnTo>
                    <a:pt x="0" y="3550"/>
                  </a:lnTo>
                  <a:lnTo>
                    <a:pt x="0" y="3688"/>
                  </a:lnTo>
                  <a:lnTo>
                    <a:pt x="3920" y="0"/>
                  </a:lnTo>
                  <a:lnTo>
                    <a:pt x="377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6" name="Freeform 23">
              <a:extLst>
                <a:ext uri="{FF2B5EF4-FFF2-40B4-BE49-F238E27FC236}">
                  <a16:creationId xmlns:a16="http://schemas.microsoft.com/office/drawing/2014/main" id="{17339559-16F3-4044-8099-160F6E552704}"/>
                </a:ext>
              </a:extLst>
            </p:cNvPr>
            <p:cNvSpPr>
              <a:spLocks/>
            </p:cNvSpPr>
            <p:nvPr/>
          </p:nvSpPr>
          <p:spPr bwMode="auto">
            <a:xfrm>
              <a:off x="922338" y="328613"/>
              <a:ext cx="6629400" cy="6016625"/>
            </a:xfrm>
            <a:custGeom>
              <a:avLst/>
              <a:gdLst>
                <a:gd name="T0" fmla="*/ 4030 w 4176"/>
                <a:gd name="T1" fmla="*/ 0 h 3790"/>
                <a:gd name="T2" fmla="*/ 0 w 4176"/>
                <a:gd name="T3" fmla="*/ 3790 h 3790"/>
                <a:gd name="T4" fmla="*/ 148 w 4176"/>
                <a:gd name="T5" fmla="*/ 3790 h 3790"/>
                <a:gd name="T6" fmla="*/ 4176 w 4176"/>
                <a:gd name="T7" fmla="*/ 0 h 3790"/>
                <a:gd name="T8" fmla="*/ 4030 w 4176"/>
                <a:gd name="T9" fmla="*/ 0 h 3790"/>
              </a:gdLst>
              <a:ahLst/>
              <a:cxnLst>
                <a:cxn ang="0">
                  <a:pos x="T0" y="T1"/>
                </a:cxn>
                <a:cxn ang="0">
                  <a:pos x="T2" y="T3"/>
                </a:cxn>
                <a:cxn ang="0">
                  <a:pos x="T4" y="T5"/>
                </a:cxn>
                <a:cxn ang="0">
                  <a:pos x="T6" y="T7"/>
                </a:cxn>
                <a:cxn ang="0">
                  <a:pos x="T8" y="T9"/>
                </a:cxn>
              </a:cxnLst>
              <a:rect l="0" t="0" r="r" b="b"/>
              <a:pathLst>
                <a:path w="4176" h="3790">
                  <a:moveTo>
                    <a:pt x="4030" y="0"/>
                  </a:moveTo>
                  <a:lnTo>
                    <a:pt x="0" y="3790"/>
                  </a:lnTo>
                  <a:lnTo>
                    <a:pt x="148" y="3790"/>
                  </a:lnTo>
                  <a:lnTo>
                    <a:pt x="4176" y="0"/>
                  </a:lnTo>
                  <a:lnTo>
                    <a:pt x="403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7" name="Freeform 24">
              <a:extLst>
                <a:ext uri="{FF2B5EF4-FFF2-40B4-BE49-F238E27FC236}">
                  <a16:creationId xmlns:a16="http://schemas.microsoft.com/office/drawing/2014/main" id="{CA493782-B3B4-4B4E-9E49-4E4635771332}"/>
                </a:ext>
              </a:extLst>
            </p:cNvPr>
            <p:cNvSpPr>
              <a:spLocks/>
            </p:cNvSpPr>
            <p:nvPr/>
          </p:nvSpPr>
          <p:spPr bwMode="auto">
            <a:xfrm>
              <a:off x="2241551" y="328613"/>
              <a:ext cx="6629400" cy="6016625"/>
            </a:xfrm>
            <a:custGeom>
              <a:avLst/>
              <a:gdLst>
                <a:gd name="T0" fmla="*/ 4031 w 4176"/>
                <a:gd name="T1" fmla="*/ 0 h 3790"/>
                <a:gd name="T2" fmla="*/ 0 w 4176"/>
                <a:gd name="T3" fmla="*/ 3790 h 3790"/>
                <a:gd name="T4" fmla="*/ 148 w 4176"/>
                <a:gd name="T5" fmla="*/ 3790 h 3790"/>
                <a:gd name="T6" fmla="*/ 4176 w 4176"/>
                <a:gd name="T7" fmla="*/ 0 h 3790"/>
                <a:gd name="T8" fmla="*/ 4031 w 4176"/>
                <a:gd name="T9" fmla="*/ 0 h 3790"/>
              </a:gdLst>
              <a:ahLst/>
              <a:cxnLst>
                <a:cxn ang="0">
                  <a:pos x="T0" y="T1"/>
                </a:cxn>
                <a:cxn ang="0">
                  <a:pos x="T2" y="T3"/>
                </a:cxn>
                <a:cxn ang="0">
                  <a:pos x="T4" y="T5"/>
                </a:cxn>
                <a:cxn ang="0">
                  <a:pos x="T6" y="T7"/>
                </a:cxn>
                <a:cxn ang="0">
                  <a:pos x="T8" y="T9"/>
                </a:cxn>
              </a:cxnLst>
              <a:rect l="0" t="0" r="r" b="b"/>
              <a:pathLst>
                <a:path w="4176" h="3790">
                  <a:moveTo>
                    <a:pt x="4031" y="0"/>
                  </a:moveTo>
                  <a:lnTo>
                    <a:pt x="0" y="3790"/>
                  </a:lnTo>
                  <a:lnTo>
                    <a:pt x="148" y="3790"/>
                  </a:lnTo>
                  <a:lnTo>
                    <a:pt x="4176" y="0"/>
                  </a:lnTo>
                  <a:lnTo>
                    <a:pt x="403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8" name="Freeform 25">
              <a:extLst>
                <a:ext uri="{FF2B5EF4-FFF2-40B4-BE49-F238E27FC236}">
                  <a16:creationId xmlns:a16="http://schemas.microsoft.com/office/drawing/2014/main" id="{3E1FA659-1C68-408D-994C-0FA7103A0768}"/>
                </a:ext>
              </a:extLst>
            </p:cNvPr>
            <p:cNvSpPr>
              <a:spLocks/>
            </p:cNvSpPr>
            <p:nvPr/>
          </p:nvSpPr>
          <p:spPr bwMode="auto">
            <a:xfrm>
              <a:off x="3560763" y="328613"/>
              <a:ext cx="6629400" cy="6016625"/>
            </a:xfrm>
            <a:custGeom>
              <a:avLst/>
              <a:gdLst>
                <a:gd name="T0" fmla="*/ 4031 w 4176"/>
                <a:gd name="T1" fmla="*/ 0 h 3790"/>
                <a:gd name="T2" fmla="*/ 0 w 4176"/>
                <a:gd name="T3" fmla="*/ 3790 h 3790"/>
                <a:gd name="T4" fmla="*/ 148 w 4176"/>
                <a:gd name="T5" fmla="*/ 3790 h 3790"/>
                <a:gd name="T6" fmla="*/ 4176 w 4176"/>
                <a:gd name="T7" fmla="*/ 0 h 3790"/>
                <a:gd name="T8" fmla="*/ 4031 w 4176"/>
                <a:gd name="T9" fmla="*/ 0 h 3790"/>
              </a:gdLst>
              <a:ahLst/>
              <a:cxnLst>
                <a:cxn ang="0">
                  <a:pos x="T0" y="T1"/>
                </a:cxn>
                <a:cxn ang="0">
                  <a:pos x="T2" y="T3"/>
                </a:cxn>
                <a:cxn ang="0">
                  <a:pos x="T4" y="T5"/>
                </a:cxn>
                <a:cxn ang="0">
                  <a:pos x="T6" y="T7"/>
                </a:cxn>
                <a:cxn ang="0">
                  <a:pos x="T8" y="T9"/>
                </a:cxn>
              </a:cxnLst>
              <a:rect l="0" t="0" r="r" b="b"/>
              <a:pathLst>
                <a:path w="4176" h="3790">
                  <a:moveTo>
                    <a:pt x="4031" y="0"/>
                  </a:moveTo>
                  <a:lnTo>
                    <a:pt x="0" y="3790"/>
                  </a:lnTo>
                  <a:lnTo>
                    <a:pt x="148" y="3790"/>
                  </a:lnTo>
                  <a:lnTo>
                    <a:pt x="4176" y="0"/>
                  </a:lnTo>
                  <a:lnTo>
                    <a:pt x="403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29" name="Freeform 26">
              <a:extLst>
                <a:ext uri="{FF2B5EF4-FFF2-40B4-BE49-F238E27FC236}">
                  <a16:creationId xmlns:a16="http://schemas.microsoft.com/office/drawing/2014/main" id="{E19A0316-6EB8-48D9-AE3B-53C4B034918C}"/>
                </a:ext>
              </a:extLst>
            </p:cNvPr>
            <p:cNvSpPr>
              <a:spLocks/>
            </p:cNvSpPr>
            <p:nvPr/>
          </p:nvSpPr>
          <p:spPr bwMode="auto">
            <a:xfrm>
              <a:off x="4879976" y="890588"/>
              <a:ext cx="5800725" cy="5454650"/>
            </a:xfrm>
            <a:custGeom>
              <a:avLst/>
              <a:gdLst>
                <a:gd name="T0" fmla="*/ 3654 w 3654"/>
                <a:gd name="T1" fmla="*/ 0 h 3436"/>
                <a:gd name="T2" fmla="*/ 0 w 3654"/>
                <a:gd name="T3" fmla="*/ 3436 h 3436"/>
                <a:gd name="T4" fmla="*/ 149 w 3654"/>
                <a:gd name="T5" fmla="*/ 3436 h 3436"/>
                <a:gd name="T6" fmla="*/ 3654 w 3654"/>
                <a:gd name="T7" fmla="*/ 138 h 3436"/>
                <a:gd name="T8" fmla="*/ 3654 w 3654"/>
                <a:gd name="T9" fmla="*/ 0 h 3436"/>
              </a:gdLst>
              <a:ahLst/>
              <a:cxnLst>
                <a:cxn ang="0">
                  <a:pos x="T0" y="T1"/>
                </a:cxn>
                <a:cxn ang="0">
                  <a:pos x="T2" y="T3"/>
                </a:cxn>
                <a:cxn ang="0">
                  <a:pos x="T4" y="T5"/>
                </a:cxn>
                <a:cxn ang="0">
                  <a:pos x="T6" y="T7"/>
                </a:cxn>
                <a:cxn ang="0">
                  <a:pos x="T8" y="T9"/>
                </a:cxn>
              </a:cxnLst>
              <a:rect l="0" t="0" r="r" b="b"/>
              <a:pathLst>
                <a:path w="3654" h="3436">
                  <a:moveTo>
                    <a:pt x="3654" y="0"/>
                  </a:moveTo>
                  <a:lnTo>
                    <a:pt x="0" y="3436"/>
                  </a:lnTo>
                  <a:lnTo>
                    <a:pt x="149" y="3436"/>
                  </a:lnTo>
                  <a:lnTo>
                    <a:pt x="3654" y="138"/>
                  </a:lnTo>
                  <a:lnTo>
                    <a:pt x="365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0" name="Freeform 27">
              <a:extLst>
                <a:ext uri="{FF2B5EF4-FFF2-40B4-BE49-F238E27FC236}">
                  <a16:creationId xmlns:a16="http://schemas.microsoft.com/office/drawing/2014/main" id="{F1647C2D-02DB-400F-89CE-686FCF576FC6}"/>
                </a:ext>
              </a:extLst>
            </p:cNvPr>
            <p:cNvSpPr>
              <a:spLocks/>
            </p:cNvSpPr>
            <p:nvPr/>
          </p:nvSpPr>
          <p:spPr bwMode="auto">
            <a:xfrm>
              <a:off x="6200776" y="2132013"/>
              <a:ext cx="4479925" cy="4213225"/>
            </a:xfrm>
            <a:custGeom>
              <a:avLst/>
              <a:gdLst>
                <a:gd name="T0" fmla="*/ 2822 w 2822"/>
                <a:gd name="T1" fmla="*/ 0 h 2654"/>
                <a:gd name="T2" fmla="*/ 0 w 2822"/>
                <a:gd name="T3" fmla="*/ 2654 h 2654"/>
                <a:gd name="T4" fmla="*/ 148 w 2822"/>
                <a:gd name="T5" fmla="*/ 2654 h 2654"/>
                <a:gd name="T6" fmla="*/ 2822 w 2822"/>
                <a:gd name="T7" fmla="*/ 138 h 2654"/>
                <a:gd name="T8" fmla="*/ 2822 w 2822"/>
                <a:gd name="T9" fmla="*/ 0 h 2654"/>
              </a:gdLst>
              <a:ahLst/>
              <a:cxnLst>
                <a:cxn ang="0">
                  <a:pos x="T0" y="T1"/>
                </a:cxn>
                <a:cxn ang="0">
                  <a:pos x="T2" y="T3"/>
                </a:cxn>
                <a:cxn ang="0">
                  <a:pos x="T4" y="T5"/>
                </a:cxn>
                <a:cxn ang="0">
                  <a:pos x="T6" y="T7"/>
                </a:cxn>
                <a:cxn ang="0">
                  <a:pos x="T8" y="T9"/>
                </a:cxn>
              </a:cxnLst>
              <a:rect l="0" t="0" r="r" b="b"/>
              <a:pathLst>
                <a:path w="2822" h="2654">
                  <a:moveTo>
                    <a:pt x="2822" y="0"/>
                  </a:moveTo>
                  <a:lnTo>
                    <a:pt x="0" y="2654"/>
                  </a:lnTo>
                  <a:lnTo>
                    <a:pt x="148" y="2654"/>
                  </a:lnTo>
                  <a:lnTo>
                    <a:pt x="2822" y="138"/>
                  </a:lnTo>
                  <a:lnTo>
                    <a:pt x="282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1" name="Freeform 28">
              <a:extLst>
                <a:ext uri="{FF2B5EF4-FFF2-40B4-BE49-F238E27FC236}">
                  <a16:creationId xmlns:a16="http://schemas.microsoft.com/office/drawing/2014/main" id="{F58003BC-B11A-48FE-BA41-57176559F676}"/>
                </a:ext>
              </a:extLst>
            </p:cNvPr>
            <p:cNvSpPr>
              <a:spLocks/>
            </p:cNvSpPr>
            <p:nvPr/>
          </p:nvSpPr>
          <p:spPr bwMode="auto">
            <a:xfrm>
              <a:off x="7519988" y="3373438"/>
              <a:ext cx="3160713" cy="2971800"/>
            </a:xfrm>
            <a:custGeom>
              <a:avLst/>
              <a:gdLst>
                <a:gd name="T0" fmla="*/ 1991 w 1991"/>
                <a:gd name="T1" fmla="*/ 0 h 1872"/>
                <a:gd name="T2" fmla="*/ 0 w 1991"/>
                <a:gd name="T3" fmla="*/ 1872 h 1872"/>
                <a:gd name="T4" fmla="*/ 148 w 1991"/>
                <a:gd name="T5" fmla="*/ 1872 h 1872"/>
                <a:gd name="T6" fmla="*/ 1991 w 1991"/>
                <a:gd name="T7" fmla="*/ 138 h 1872"/>
                <a:gd name="T8" fmla="*/ 1991 w 1991"/>
                <a:gd name="T9" fmla="*/ 0 h 1872"/>
              </a:gdLst>
              <a:ahLst/>
              <a:cxnLst>
                <a:cxn ang="0">
                  <a:pos x="T0" y="T1"/>
                </a:cxn>
                <a:cxn ang="0">
                  <a:pos x="T2" y="T3"/>
                </a:cxn>
                <a:cxn ang="0">
                  <a:pos x="T4" y="T5"/>
                </a:cxn>
                <a:cxn ang="0">
                  <a:pos x="T6" y="T7"/>
                </a:cxn>
                <a:cxn ang="0">
                  <a:pos x="T8" y="T9"/>
                </a:cxn>
              </a:cxnLst>
              <a:rect l="0" t="0" r="r" b="b"/>
              <a:pathLst>
                <a:path w="1991" h="1872">
                  <a:moveTo>
                    <a:pt x="1991" y="0"/>
                  </a:moveTo>
                  <a:lnTo>
                    <a:pt x="0" y="1872"/>
                  </a:lnTo>
                  <a:lnTo>
                    <a:pt x="148" y="1872"/>
                  </a:lnTo>
                  <a:lnTo>
                    <a:pt x="1991" y="138"/>
                  </a:lnTo>
                  <a:lnTo>
                    <a:pt x="199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2" name="Freeform 29">
              <a:extLst>
                <a:ext uri="{FF2B5EF4-FFF2-40B4-BE49-F238E27FC236}">
                  <a16:creationId xmlns:a16="http://schemas.microsoft.com/office/drawing/2014/main" id="{F26EDC02-F426-40A2-84E5-3C0708D6D7BB}"/>
                </a:ext>
              </a:extLst>
            </p:cNvPr>
            <p:cNvSpPr>
              <a:spLocks/>
            </p:cNvSpPr>
            <p:nvPr/>
          </p:nvSpPr>
          <p:spPr bwMode="auto">
            <a:xfrm>
              <a:off x="8839201" y="4614863"/>
              <a:ext cx="1841500" cy="1730375"/>
            </a:xfrm>
            <a:custGeom>
              <a:avLst/>
              <a:gdLst>
                <a:gd name="T0" fmla="*/ 1160 w 1160"/>
                <a:gd name="T1" fmla="*/ 0 h 1090"/>
                <a:gd name="T2" fmla="*/ 0 w 1160"/>
                <a:gd name="T3" fmla="*/ 1090 h 1090"/>
                <a:gd name="T4" fmla="*/ 148 w 1160"/>
                <a:gd name="T5" fmla="*/ 1090 h 1090"/>
                <a:gd name="T6" fmla="*/ 1160 w 1160"/>
                <a:gd name="T7" fmla="*/ 138 h 1090"/>
                <a:gd name="T8" fmla="*/ 1160 w 1160"/>
                <a:gd name="T9" fmla="*/ 0 h 1090"/>
              </a:gdLst>
              <a:ahLst/>
              <a:cxnLst>
                <a:cxn ang="0">
                  <a:pos x="T0" y="T1"/>
                </a:cxn>
                <a:cxn ang="0">
                  <a:pos x="T2" y="T3"/>
                </a:cxn>
                <a:cxn ang="0">
                  <a:pos x="T4" y="T5"/>
                </a:cxn>
                <a:cxn ang="0">
                  <a:pos x="T6" y="T7"/>
                </a:cxn>
                <a:cxn ang="0">
                  <a:pos x="T8" y="T9"/>
                </a:cxn>
              </a:cxnLst>
              <a:rect l="0" t="0" r="r" b="b"/>
              <a:pathLst>
                <a:path w="1160" h="1090">
                  <a:moveTo>
                    <a:pt x="1160" y="0"/>
                  </a:moveTo>
                  <a:lnTo>
                    <a:pt x="0" y="1090"/>
                  </a:lnTo>
                  <a:lnTo>
                    <a:pt x="148" y="1090"/>
                  </a:lnTo>
                  <a:lnTo>
                    <a:pt x="1160" y="138"/>
                  </a:lnTo>
                  <a:lnTo>
                    <a:pt x="116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sp>
          <p:nvSpPr>
            <p:cNvPr id="33" name="Freeform 30">
              <a:extLst>
                <a:ext uri="{FF2B5EF4-FFF2-40B4-BE49-F238E27FC236}">
                  <a16:creationId xmlns:a16="http://schemas.microsoft.com/office/drawing/2014/main" id="{ADCCF8F2-1909-4587-8338-BFE27B156BBA}"/>
                </a:ext>
              </a:extLst>
            </p:cNvPr>
            <p:cNvSpPr>
              <a:spLocks/>
            </p:cNvSpPr>
            <p:nvPr/>
          </p:nvSpPr>
          <p:spPr bwMode="auto">
            <a:xfrm>
              <a:off x="10158413" y="5856288"/>
              <a:ext cx="522288" cy="488950"/>
            </a:xfrm>
            <a:custGeom>
              <a:avLst/>
              <a:gdLst>
                <a:gd name="T0" fmla="*/ 329 w 329"/>
                <a:gd name="T1" fmla="*/ 138 h 308"/>
                <a:gd name="T2" fmla="*/ 329 w 329"/>
                <a:gd name="T3" fmla="*/ 0 h 308"/>
                <a:gd name="T4" fmla="*/ 0 w 329"/>
                <a:gd name="T5" fmla="*/ 308 h 308"/>
                <a:gd name="T6" fmla="*/ 149 w 329"/>
                <a:gd name="T7" fmla="*/ 308 h 308"/>
                <a:gd name="T8" fmla="*/ 329 w 329"/>
                <a:gd name="T9" fmla="*/ 138 h 308"/>
              </a:gdLst>
              <a:ahLst/>
              <a:cxnLst>
                <a:cxn ang="0">
                  <a:pos x="T0" y="T1"/>
                </a:cxn>
                <a:cxn ang="0">
                  <a:pos x="T2" y="T3"/>
                </a:cxn>
                <a:cxn ang="0">
                  <a:pos x="T4" y="T5"/>
                </a:cxn>
                <a:cxn ang="0">
                  <a:pos x="T6" y="T7"/>
                </a:cxn>
                <a:cxn ang="0">
                  <a:pos x="T8" y="T9"/>
                </a:cxn>
              </a:cxnLst>
              <a:rect l="0" t="0" r="r" b="b"/>
              <a:pathLst>
                <a:path w="329" h="308">
                  <a:moveTo>
                    <a:pt x="329" y="138"/>
                  </a:moveTo>
                  <a:lnTo>
                    <a:pt x="329" y="0"/>
                  </a:lnTo>
                  <a:lnTo>
                    <a:pt x="0" y="308"/>
                  </a:lnTo>
                  <a:lnTo>
                    <a:pt x="149" y="308"/>
                  </a:lnTo>
                  <a:lnTo>
                    <a:pt x="329" y="1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sz="1799"/>
            </a:p>
          </p:txBody>
        </p:sp>
      </p:grpSp>
      <p:sp>
        <p:nvSpPr>
          <p:cNvPr id="5" name="Title 1">
            <a:extLst>
              <a:ext uri="{FF2B5EF4-FFF2-40B4-BE49-F238E27FC236}">
                <a16:creationId xmlns:a16="http://schemas.microsoft.com/office/drawing/2014/main" id="{9152435C-8A42-4797-86C6-19118CEBC3C4}"/>
              </a:ext>
            </a:extLst>
          </p:cNvPr>
          <p:cNvSpPr>
            <a:spLocks noGrp="1"/>
          </p:cNvSpPr>
          <p:nvPr userDrawn="1">
            <p:ph type="title" hasCustomPrompt="1"/>
          </p:nvPr>
        </p:nvSpPr>
        <p:spPr>
          <a:xfrm>
            <a:off x="609601" y="366083"/>
            <a:ext cx="4622079" cy="711081"/>
          </a:xfrm>
        </p:spPr>
        <p:txBody>
          <a:bodyPr anchor="ctr">
            <a:noAutofit/>
          </a:bodyPr>
          <a:lstStyle>
            <a:lvl1pPr>
              <a:defRPr sz="3599" b="1">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28843276-684E-4D63-A09E-5C1B6D4DC23C}"/>
              </a:ext>
            </a:extLst>
          </p:cNvPr>
          <p:cNvSpPr/>
          <p:nvPr userDrawn="1"/>
        </p:nvSpPr>
        <p:spPr>
          <a:xfrm rot="5400000">
            <a:off x="-260639" y="626720"/>
            <a:ext cx="711083" cy="1898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34" name="Footer Placeholder 3">
            <a:extLst>
              <a:ext uri="{FF2B5EF4-FFF2-40B4-BE49-F238E27FC236}">
                <a16:creationId xmlns:a16="http://schemas.microsoft.com/office/drawing/2014/main" id="{57342F93-0C18-4781-8B7C-81BDD7EABE36}"/>
              </a:ext>
            </a:extLst>
          </p:cNvPr>
          <p:cNvSpPr>
            <a:spLocks noGrp="1"/>
          </p:cNvSpPr>
          <p:nvPr userDrawn="1">
            <p:ph type="ftr" sz="quarter" idx="11"/>
          </p:nvPr>
        </p:nvSpPr>
        <p:spPr>
          <a:xfrm>
            <a:off x="602528" y="6191433"/>
            <a:ext cx="3860800" cy="365125"/>
          </a:xfrm>
          <a:prstGeom prst="rect">
            <a:avLst/>
          </a:prstGeom>
        </p:spPr>
        <p:txBody>
          <a:bodyPr/>
          <a:lstStyle>
            <a:lvl1pPr>
              <a:defRPr>
                <a:solidFill>
                  <a:schemeClr val="bg1"/>
                </a:solidFill>
              </a:defRPr>
            </a:lvl1pPr>
          </a:lstStyle>
          <a:p>
            <a:r>
              <a:rPr lang="en-US"/>
              <a:t>slidemodel.com</a:t>
            </a:r>
            <a:endParaRPr lang="en-US" dirty="0"/>
          </a:p>
        </p:txBody>
      </p:sp>
      <p:sp>
        <p:nvSpPr>
          <p:cNvPr id="38" name="Rectangle 37">
            <a:extLst>
              <a:ext uri="{FF2B5EF4-FFF2-40B4-BE49-F238E27FC236}">
                <a16:creationId xmlns:a16="http://schemas.microsoft.com/office/drawing/2014/main" id="{C9F1B7FF-D046-4342-B0CA-964436E519B1}"/>
              </a:ext>
            </a:extLst>
          </p:cNvPr>
          <p:cNvSpPr/>
          <p:nvPr userDrawn="1"/>
        </p:nvSpPr>
        <p:spPr>
          <a:xfrm rot="5400000">
            <a:off x="11448912" y="5846931"/>
            <a:ext cx="432048" cy="10541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39" name="Rectangle 38">
            <a:extLst>
              <a:ext uri="{FF2B5EF4-FFF2-40B4-BE49-F238E27FC236}">
                <a16:creationId xmlns:a16="http://schemas.microsoft.com/office/drawing/2014/main" id="{CC071E52-F2F2-47BD-A0F3-6E5AFC87AC2C}"/>
              </a:ext>
            </a:extLst>
          </p:cNvPr>
          <p:cNvSpPr/>
          <p:nvPr userDrawn="1"/>
        </p:nvSpPr>
        <p:spPr>
          <a:xfrm>
            <a:off x="11137872" y="6157972"/>
            <a:ext cx="444528" cy="4320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40" name="Slide Number Placeholder 4">
            <a:extLst>
              <a:ext uri="{FF2B5EF4-FFF2-40B4-BE49-F238E27FC236}">
                <a16:creationId xmlns:a16="http://schemas.microsoft.com/office/drawing/2014/main" id="{23652B95-1CFF-4866-92EF-11B06F78CE57}"/>
              </a:ext>
            </a:extLst>
          </p:cNvPr>
          <p:cNvSpPr>
            <a:spLocks noGrp="1"/>
          </p:cNvSpPr>
          <p:nvPr>
            <p:ph type="sldNum" sz="quarter" idx="12"/>
          </p:nvPr>
        </p:nvSpPr>
        <p:spPr>
          <a:xfrm>
            <a:off x="11137872" y="6191433"/>
            <a:ext cx="444528" cy="365125"/>
          </a:xfr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260604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pic>
        <p:nvPicPr>
          <p:cNvPr id="19" name="Image" descr="Image"/>
          <p:cNvPicPr>
            <a:picLocks noChangeAspect="1"/>
          </p:cNvPicPr>
          <p:nvPr/>
        </p:nvPicPr>
        <p:blipFill>
          <a:blip r:embed="rId2"/>
          <a:stretch>
            <a:fillRect/>
          </a:stretch>
        </p:blipFill>
        <p:spPr>
          <a:xfrm>
            <a:off x="343555" y="5926316"/>
            <a:ext cx="4552570" cy="609340"/>
          </a:xfrm>
          <a:prstGeom prst="rect">
            <a:avLst/>
          </a:prstGeom>
          <a:ln w="12700">
            <a:miter lim="400000"/>
          </a:ln>
        </p:spPr>
      </p:pic>
      <p:sp>
        <p:nvSpPr>
          <p:cNvPr id="21" name="Image"/>
          <p:cNvSpPr>
            <a:spLocks noGrp="1"/>
          </p:cNvSpPr>
          <p:nvPr>
            <p:ph type="pic" sz="half" idx="21"/>
          </p:nvPr>
        </p:nvSpPr>
        <p:spPr>
          <a:xfrm>
            <a:off x="571985" y="240151"/>
            <a:ext cx="11048029" cy="5513377"/>
          </a:xfrm>
          <a:prstGeom prst="rect">
            <a:avLst/>
          </a:prstGeom>
        </p:spPr>
        <p:txBody>
          <a:bodyPr lIns="91439" rIns="91439">
            <a:noAutofit/>
          </a:bodyPr>
          <a:lstStyle/>
          <a:p>
            <a:endParaRPr/>
          </a:p>
        </p:txBody>
      </p:sp>
    </p:spTree>
    <p:extLst>
      <p:ext uri="{BB962C8B-B14F-4D97-AF65-F5344CB8AC3E}">
        <p14:creationId xmlns:p14="http://schemas.microsoft.com/office/powerpoint/2010/main" val="4051362199"/>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2"/>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4299"/>
            </a:lvl1pPr>
            <a:lvl2pPr>
              <a:defRPr sz="36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899"/>
            </a:lvl1pPr>
            <a:lvl2pPr marL="609310" indent="0">
              <a:buNone/>
              <a:defRPr sz="1600"/>
            </a:lvl2pPr>
            <a:lvl3pPr marL="1218621" indent="0">
              <a:buNone/>
              <a:defRPr sz="1300"/>
            </a:lvl3pPr>
            <a:lvl4pPr marL="1827931" indent="0">
              <a:buNone/>
              <a:defRPr sz="1200"/>
            </a:lvl4pPr>
            <a:lvl5pPr marL="2437242" indent="0">
              <a:buNone/>
              <a:defRPr sz="1200"/>
            </a:lvl5pPr>
            <a:lvl6pPr marL="3046553" indent="0">
              <a:buNone/>
              <a:defRPr sz="1200"/>
            </a:lvl6pPr>
            <a:lvl7pPr marL="3655863" indent="0">
              <a:buNone/>
              <a:defRPr sz="1200"/>
            </a:lvl7pPr>
            <a:lvl8pPr marL="4265173" indent="0">
              <a:buNone/>
              <a:defRPr sz="1200"/>
            </a:lvl8pPr>
            <a:lvl9pPr marL="4874484" indent="0">
              <a:buNone/>
              <a:defRPr sz="1200"/>
            </a:lvl9pPr>
          </a:lstStyle>
          <a:p>
            <a:pPr lvl="0"/>
            <a:r>
              <a:rPr lang="en-US"/>
              <a:t>Click to edit Master text styles</a:t>
            </a:r>
          </a:p>
        </p:txBody>
      </p:sp>
      <p:sp>
        <p:nvSpPr>
          <p:cNvPr id="6" name="Footer Placeholder 5"/>
          <p:cNvSpPr>
            <a:spLocks noGrp="1"/>
          </p:cNvSpPr>
          <p:nvPr>
            <p:ph type="ftr" sz="quarter" idx="11"/>
          </p:nvPr>
        </p:nvSpPr>
        <p:spPr>
          <a:xfrm>
            <a:off x="608728" y="6191433"/>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544650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4299"/>
            </a:lvl1pPr>
            <a:lvl2pPr marL="609310" indent="0">
              <a:buNone/>
              <a:defRPr sz="3699"/>
            </a:lvl2pPr>
            <a:lvl3pPr marL="1218621" indent="0">
              <a:buNone/>
              <a:defRPr sz="3199"/>
            </a:lvl3pPr>
            <a:lvl4pPr marL="1827931" indent="0">
              <a:buNone/>
              <a:defRPr sz="2699"/>
            </a:lvl4pPr>
            <a:lvl5pPr marL="2437242" indent="0">
              <a:buNone/>
              <a:defRPr sz="2699"/>
            </a:lvl5pPr>
            <a:lvl6pPr marL="3046553" indent="0">
              <a:buNone/>
              <a:defRPr sz="2699"/>
            </a:lvl6pPr>
            <a:lvl7pPr marL="3655863" indent="0">
              <a:buNone/>
              <a:defRPr sz="2699"/>
            </a:lvl7pPr>
            <a:lvl8pPr marL="4265173" indent="0">
              <a:buNone/>
              <a:defRPr sz="2699"/>
            </a:lvl8pPr>
            <a:lvl9pPr marL="4874484" indent="0">
              <a:buNone/>
              <a:defRPr sz="2699"/>
            </a:lvl9pPr>
          </a:lstStyle>
          <a:p>
            <a:endParaRPr lang="en-US"/>
          </a:p>
        </p:txBody>
      </p:sp>
      <p:sp>
        <p:nvSpPr>
          <p:cNvPr id="4" name="Text Placeholder 3"/>
          <p:cNvSpPr>
            <a:spLocks noGrp="1"/>
          </p:cNvSpPr>
          <p:nvPr>
            <p:ph type="body" sz="half" idx="2"/>
          </p:nvPr>
        </p:nvSpPr>
        <p:spPr>
          <a:xfrm>
            <a:off x="2389719" y="5367341"/>
            <a:ext cx="7315200" cy="804863"/>
          </a:xfrm>
        </p:spPr>
        <p:txBody>
          <a:bodyPr/>
          <a:lstStyle>
            <a:lvl1pPr marL="0" indent="0">
              <a:buNone/>
              <a:defRPr sz="1899"/>
            </a:lvl1pPr>
            <a:lvl2pPr marL="609310" indent="0">
              <a:buNone/>
              <a:defRPr sz="1600"/>
            </a:lvl2pPr>
            <a:lvl3pPr marL="1218621" indent="0">
              <a:buNone/>
              <a:defRPr sz="1300"/>
            </a:lvl3pPr>
            <a:lvl4pPr marL="1827931" indent="0">
              <a:buNone/>
              <a:defRPr sz="1200"/>
            </a:lvl4pPr>
            <a:lvl5pPr marL="2437242" indent="0">
              <a:buNone/>
              <a:defRPr sz="1200"/>
            </a:lvl5pPr>
            <a:lvl6pPr marL="3046553" indent="0">
              <a:buNone/>
              <a:defRPr sz="1200"/>
            </a:lvl6pPr>
            <a:lvl7pPr marL="3655863" indent="0">
              <a:buNone/>
              <a:defRPr sz="1200"/>
            </a:lvl7pPr>
            <a:lvl8pPr marL="4265173" indent="0">
              <a:buNone/>
              <a:defRPr sz="1200"/>
            </a:lvl8pPr>
            <a:lvl9pPr marL="4874484" indent="0">
              <a:buNone/>
              <a:defRPr sz="1200"/>
            </a:lvl9pPr>
          </a:lstStyle>
          <a:p>
            <a:pPr lvl="0"/>
            <a:r>
              <a:rPr lang="en-US"/>
              <a:t>Click to edit Master text styles</a:t>
            </a:r>
          </a:p>
        </p:txBody>
      </p:sp>
      <p:sp>
        <p:nvSpPr>
          <p:cNvPr id="6" name="Footer Placeholder 5"/>
          <p:cNvSpPr>
            <a:spLocks noGrp="1"/>
          </p:cNvSpPr>
          <p:nvPr>
            <p:ph type="ftr" sz="quarter" idx="11"/>
          </p:nvPr>
        </p:nvSpPr>
        <p:spPr>
          <a:xfrm>
            <a:off x="608728" y="6191433"/>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4476299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08728" y="619143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5702613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08728" y="619143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2044906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6"/>
            <a:ext cx="5932223" cy="711081"/>
          </a:xfrm>
        </p:spPr>
        <p:txBody>
          <a:bodyPr>
            <a:normAutofit/>
          </a:bodyPr>
          <a:lstStyle>
            <a:lvl1pPr algn="ctr">
              <a:defRPr sz="3599"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a:xfrm>
            <a:off x="609600" y="6191433"/>
            <a:ext cx="2844800" cy="365125"/>
          </a:xfrm>
          <a:prstGeom prst="rect">
            <a:avLst/>
          </a:prstGeom>
        </p:spPr>
        <p:txBody>
          <a:bodyPr/>
          <a:lstStyle/>
          <a:p>
            <a:fld id="{425404F2-BE9A-4460-8815-8F645183555F}" type="datetimeFigureOut">
              <a:rPr lang="en-US" smtClean="0"/>
              <a:pPr/>
              <a:t>1/11/2024</a:t>
            </a:fld>
            <a:endParaRPr lang="en-US"/>
          </a:p>
        </p:txBody>
      </p:sp>
      <p:sp>
        <p:nvSpPr>
          <p:cNvPr id="4" name="Footer Placeholder 3"/>
          <p:cNvSpPr>
            <a:spLocks noGrp="1"/>
          </p:cNvSpPr>
          <p:nvPr>
            <p:ph type="ftr" sz="quarter" idx="11"/>
          </p:nvPr>
        </p:nvSpPr>
        <p:spPr>
          <a:xfrm>
            <a:off x="608728" y="6191433"/>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936542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1_Full Blank">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F57CE49F-9D3A-4F08-B313-7197A4FB9882}"/>
              </a:ext>
            </a:extLst>
          </p:cNvPr>
          <p:cNvSpPr>
            <a:spLocks noGrp="1"/>
          </p:cNvSpPr>
          <p:nvPr>
            <p:ph type="pic" sz="quarter" idx="11"/>
          </p:nvPr>
        </p:nvSpPr>
        <p:spPr>
          <a:xfrm>
            <a:off x="1" y="0"/>
            <a:ext cx="12192000" cy="6858000"/>
          </a:xfrm>
          <a:custGeom>
            <a:avLst/>
            <a:gdLst>
              <a:gd name="connsiteX0" fmla="*/ 0 w 10706100"/>
              <a:gd name="connsiteY0" fmla="*/ 0 h 5372101"/>
              <a:gd name="connsiteX1" fmla="*/ 10706100 w 10706100"/>
              <a:gd name="connsiteY1" fmla="*/ 0 h 5372101"/>
              <a:gd name="connsiteX2" fmla="*/ 10706100 w 10706100"/>
              <a:gd name="connsiteY2" fmla="*/ 5372101 h 5372101"/>
              <a:gd name="connsiteX3" fmla="*/ 0 w 10706100"/>
              <a:gd name="connsiteY3" fmla="*/ 5372101 h 5372101"/>
            </a:gdLst>
            <a:ahLst/>
            <a:cxnLst>
              <a:cxn ang="0">
                <a:pos x="connsiteX0" y="connsiteY0"/>
              </a:cxn>
              <a:cxn ang="0">
                <a:pos x="connsiteX1" y="connsiteY1"/>
              </a:cxn>
              <a:cxn ang="0">
                <a:pos x="connsiteX2" y="connsiteY2"/>
              </a:cxn>
              <a:cxn ang="0">
                <a:pos x="connsiteX3" y="connsiteY3"/>
              </a:cxn>
            </a:cxnLst>
            <a:rect l="l" t="t" r="r" b="b"/>
            <a:pathLst>
              <a:path w="10706100" h="5372101">
                <a:moveTo>
                  <a:pt x="0" y="0"/>
                </a:moveTo>
                <a:lnTo>
                  <a:pt x="10706100" y="0"/>
                </a:lnTo>
                <a:lnTo>
                  <a:pt x="10706100" y="5372101"/>
                </a:lnTo>
                <a:lnTo>
                  <a:pt x="0" y="5372101"/>
                </a:lnTo>
                <a:close/>
              </a:path>
            </a:pathLst>
          </a:custGeom>
        </p:spPr>
        <p:txBody>
          <a:bodyPr wrap="square">
            <a:noAutofit/>
          </a:bodyPr>
          <a:lstStyle>
            <a:lvl1pPr>
              <a:defRPr>
                <a:latin typeface="Open Sans" panose="020B0606030504020204" pitchFamily="34" charset="0"/>
              </a:defRPr>
            </a:lvl1pPr>
          </a:lstStyle>
          <a:p>
            <a:endParaRPr lang="en-US"/>
          </a:p>
        </p:txBody>
      </p:sp>
    </p:spTree>
    <p:extLst>
      <p:ext uri="{BB962C8B-B14F-4D97-AF65-F5344CB8AC3E}">
        <p14:creationId xmlns:p14="http://schemas.microsoft.com/office/powerpoint/2010/main" val="22159064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1027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WOT">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9" name="Rectangle 8"/>
          <p:cNvSpPr/>
          <p:nvPr userDrawn="1"/>
        </p:nvSpPr>
        <p:spPr>
          <a:xfrm rot="10800000">
            <a:off x="-2" y="131524"/>
            <a:ext cx="12192002" cy="6858000"/>
          </a:xfrm>
          <a:prstGeom prst="rect">
            <a:avLst/>
          </a:prstGeom>
          <a:gradFill>
            <a:gsLst>
              <a:gs pos="43000">
                <a:schemeClr val="bg1">
                  <a:alpha val="0"/>
                </a:schemeClr>
              </a:gs>
              <a:gs pos="100000">
                <a:srgbClr val="FF000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5" name="Text Placeholder 14"/>
          <p:cNvSpPr>
            <a:spLocks noGrp="1"/>
          </p:cNvSpPr>
          <p:nvPr>
            <p:ph type="body" sz="quarter" idx="16"/>
          </p:nvPr>
        </p:nvSpPr>
        <p:spPr>
          <a:xfrm>
            <a:off x="861559" y="2738944"/>
            <a:ext cx="4894262" cy="327596"/>
          </a:xfrm>
          <a:prstGeom prst="rect">
            <a:avLst/>
          </a:prstGeom>
        </p:spPr>
        <p:txBody>
          <a:bodyPr/>
          <a:lstStyle>
            <a:lvl1pPr marL="0" indent="0" algn="l">
              <a:buNone/>
              <a:defRPr sz="1999" b="1" cap="all" spc="0" baseline="0">
                <a:solidFill>
                  <a:srgbClr val="5C5D65"/>
                </a:solidFill>
                <a:latin typeface="+mj-lt"/>
              </a:defRPr>
            </a:lvl1pPr>
            <a:lvl4pPr marL="1371189" indent="0">
              <a:buNone/>
              <a:defRPr/>
            </a:lvl4pPr>
          </a:lstStyle>
          <a:p>
            <a:pPr lvl="0"/>
            <a:r>
              <a:rPr lang="en-US"/>
              <a:t>Click to edit Master text styles</a:t>
            </a:r>
          </a:p>
        </p:txBody>
      </p:sp>
      <p:sp>
        <p:nvSpPr>
          <p:cNvPr id="18" name="Text Placeholder 17"/>
          <p:cNvSpPr>
            <a:spLocks noGrp="1"/>
          </p:cNvSpPr>
          <p:nvPr>
            <p:ph type="body" sz="quarter" idx="17"/>
          </p:nvPr>
        </p:nvSpPr>
        <p:spPr>
          <a:xfrm>
            <a:off x="861557" y="3084472"/>
            <a:ext cx="4894263" cy="1047291"/>
          </a:xfrm>
          <a:prstGeom prst="rect">
            <a:avLst/>
          </a:prstGeom>
        </p:spPr>
        <p:txBody>
          <a:bodyPr>
            <a:normAutofit/>
          </a:bodyPr>
          <a:lstStyle>
            <a:lvl1pPr marL="0" indent="0" algn="l">
              <a:lnSpc>
                <a:spcPct val="120000"/>
              </a:lnSpc>
              <a:buNone/>
              <a:defRPr sz="1799" spc="0" baseline="0">
                <a:solidFill>
                  <a:schemeClr val="bg1"/>
                </a:solidFill>
                <a:latin typeface="+mn-lt"/>
              </a:defRPr>
            </a:lvl1pPr>
          </a:lstStyle>
          <a:p>
            <a:pPr lvl="0"/>
            <a:r>
              <a:rPr lang="en-US"/>
              <a:t>Click to edit Master text styles</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118" y="654141"/>
            <a:ext cx="2597707" cy="771333"/>
          </a:xfrm>
          <a:prstGeom prst="rect">
            <a:avLst/>
          </a:prstGeom>
        </p:spPr>
      </p:pic>
      <p:sp>
        <p:nvSpPr>
          <p:cNvPr id="14" name="Text Placeholder 2"/>
          <p:cNvSpPr>
            <a:spLocks noGrp="1"/>
          </p:cNvSpPr>
          <p:nvPr>
            <p:ph type="body" idx="1"/>
          </p:nvPr>
        </p:nvSpPr>
        <p:spPr>
          <a:xfrm>
            <a:off x="4086864" y="998987"/>
            <a:ext cx="7266936" cy="595619"/>
          </a:xfrm>
          <a:prstGeom prst="rect">
            <a:avLst/>
          </a:prstGeom>
        </p:spPr>
        <p:txBody>
          <a:bodyPr>
            <a:normAutofit/>
          </a:bodyPr>
          <a:lstStyle>
            <a:lvl1pPr marL="0" indent="0" algn="r">
              <a:buNone/>
              <a:defRPr sz="3999"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64" name="Text Placeholder 14"/>
          <p:cNvSpPr>
            <a:spLocks noGrp="1"/>
          </p:cNvSpPr>
          <p:nvPr>
            <p:ph type="body" sz="quarter" idx="30"/>
          </p:nvPr>
        </p:nvSpPr>
        <p:spPr>
          <a:xfrm>
            <a:off x="6221638" y="2738944"/>
            <a:ext cx="4894262" cy="327596"/>
          </a:xfrm>
          <a:prstGeom prst="rect">
            <a:avLst/>
          </a:prstGeom>
        </p:spPr>
        <p:txBody>
          <a:bodyPr/>
          <a:lstStyle>
            <a:lvl1pPr marL="0" indent="0" algn="l">
              <a:buNone/>
              <a:defRPr sz="1999" b="1" cap="all" spc="0" baseline="0">
                <a:solidFill>
                  <a:srgbClr val="5C5D65"/>
                </a:solidFill>
                <a:latin typeface="+mj-lt"/>
              </a:defRPr>
            </a:lvl1pPr>
            <a:lvl4pPr marL="1371189" indent="0">
              <a:buNone/>
              <a:defRPr/>
            </a:lvl4pPr>
          </a:lstStyle>
          <a:p>
            <a:pPr lvl="0"/>
            <a:r>
              <a:rPr lang="en-US"/>
              <a:t>Click to edit Master text styles</a:t>
            </a:r>
          </a:p>
        </p:txBody>
      </p:sp>
      <p:sp>
        <p:nvSpPr>
          <p:cNvPr id="65" name="Text Placeholder 17"/>
          <p:cNvSpPr>
            <a:spLocks noGrp="1"/>
          </p:cNvSpPr>
          <p:nvPr>
            <p:ph type="body" sz="quarter" idx="31"/>
          </p:nvPr>
        </p:nvSpPr>
        <p:spPr>
          <a:xfrm>
            <a:off x="6221638" y="3084472"/>
            <a:ext cx="4894263" cy="1047291"/>
          </a:xfrm>
          <a:prstGeom prst="rect">
            <a:avLst/>
          </a:prstGeom>
        </p:spPr>
        <p:txBody>
          <a:bodyPr>
            <a:normAutofit/>
          </a:bodyPr>
          <a:lstStyle>
            <a:lvl1pPr marL="0" indent="0" algn="l">
              <a:lnSpc>
                <a:spcPct val="120000"/>
              </a:lnSpc>
              <a:buNone/>
              <a:defRPr sz="1799" spc="0" baseline="0">
                <a:solidFill>
                  <a:schemeClr val="bg1"/>
                </a:solidFill>
                <a:latin typeface="+mn-lt"/>
              </a:defRPr>
            </a:lvl1pPr>
          </a:lstStyle>
          <a:p>
            <a:pPr lvl="0"/>
            <a:r>
              <a:rPr lang="en-US"/>
              <a:t>Click to edit Master text styles</a:t>
            </a:r>
          </a:p>
        </p:txBody>
      </p:sp>
      <p:sp>
        <p:nvSpPr>
          <p:cNvPr id="67" name="Text Placeholder 14"/>
          <p:cNvSpPr>
            <a:spLocks noGrp="1"/>
          </p:cNvSpPr>
          <p:nvPr>
            <p:ph type="body" sz="quarter" idx="32"/>
          </p:nvPr>
        </p:nvSpPr>
        <p:spPr>
          <a:xfrm>
            <a:off x="6221638" y="4729417"/>
            <a:ext cx="4894262" cy="327596"/>
          </a:xfrm>
          <a:prstGeom prst="rect">
            <a:avLst/>
          </a:prstGeom>
        </p:spPr>
        <p:txBody>
          <a:bodyPr/>
          <a:lstStyle>
            <a:lvl1pPr marL="0" indent="0" algn="l">
              <a:buNone/>
              <a:defRPr sz="1999" b="1" cap="all" spc="0" baseline="0">
                <a:solidFill>
                  <a:srgbClr val="5C5D65"/>
                </a:solidFill>
                <a:latin typeface="+mj-lt"/>
              </a:defRPr>
            </a:lvl1pPr>
            <a:lvl4pPr marL="1371189" indent="0">
              <a:buNone/>
              <a:defRPr/>
            </a:lvl4pPr>
          </a:lstStyle>
          <a:p>
            <a:pPr lvl="0"/>
            <a:r>
              <a:rPr lang="en-US"/>
              <a:t>Click to edit Master text styles</a:t>
            </a:r>
          </a:p>
        </p:txBody>
      </p:sp>
      <p:sp>
        <p:nvSpPr>
          <p:cNvPr id="68" name="Text Placeholder 17"/>
          <p:cNvSpPr>
            <a:spLocks noGrp="1"/>
          </p:cNvSpPr>
          <p:nvPr>
            <p:ph type="body" sz="quarter" idx="33"/>
          </p:nvPr>
        </p:nvSpPr>
        <p:spPr>
          <a:xfrm>
            <a:off x="6221638" y="5074945"/>
            <a:ext cx="4894263" cy="1047291"/>
          </a:xfrm>
          <a:prstGeom prst="rect">
            <a:avLst/>
          </a:prstGeom>
        </p:spPr>
        <p:txBody>
          <a:bodyPr>
            <a:normAutofit/>
          </a:bodyPr>
          <a:lstStyle>
            <a:lvl1pPr marL="0" indent="0" algn="l">
              <a:lnSpc>
                <a:spcPct val="120000"/>
              </a:lnSpc>
              <a:buNone/>
              <a:defRPr sz="1799" spc="0" baseline="0">
                <a:solidFill>
                  <a:schemeClr val="bg1"/>
                </a:solidFill>
                <a:latin typeface="+mn-lt"/>
              </a:defRPr>
            </a:lvl1pPr>
          </a:lstStyle>
          <a:p>
            <a:pPr lvl="0"/>
            <a:r>
              <a:rPr lang="en-US"/>
              <a:t>Click to edit Master text styles</a:t>
            </a:r>
          </a:p>
        </p:txBody>
      </p:sp>
      <p:sp>
        <p:nvSpPr>
          <p:cNvPr id="70" name="Text Placeholder 14"/>
          <p:cNvSpPr>
            <a:spLocks noGrp="1"/>
          </p:cNvSpPr>
          <p:nvPr>
            <p:ph type="body" sz="quarter" idx="34"/>
          </p:nvPr>
        </p:nvSpPr>
        <p:spPr>
          <a:xfrm>
            <a:off x="861559" y="4729417"/>
            <a:ext cx="4894262" cy="327596"/>
          </a:xfrm>
          <a:prstGeom prst="rect">
            <a:avLst/>
          </a:prstGeom>
        </p:spPr>
        <p:txBody>
          <a:bodyPr/>
          <a:lstStyle>
            <a:lvl1pPr marL="0" indent="0" algn="l">
              <a:buNone/>
              <a:defRPr sz="1999" b="1" cap="all" spc="0" baseline="0">
                <a:solidFill>
                  <a:srgbClr val="5C5D65"/>
                </a:solidFill>
                <a:latin typeface="+mj-lt"/>
              </a:defRPr>
            </a:lvl1pPr>
            <a:lvl4pPr marL="1371189" indent="0">
              <a:buNone/>
              <a:defRPr/>
            </a:lvl4pPr>
          </a:lstStyle>
          <a:p>
            <a:pPr lvl="0"/>
            <a:r>
              <a:rPr lang="en-US"/>
              <a:t>Click to edit Master text styles</a:t>
            </a:r>
          </a:p>
        </p:txBody>
      </p:sp>
      <p:sp>
        <p:nvSpPr>
          <p:cNvPr id="71" name="Text Placeholder 17"/>
          <p:cNvSpPr>
            <a:spLocks noGrp="1"/>
          </p:cNvSpPr>
          <p:nvPr>
            <p:ph type="body" sz="quarter" idx="35"/>
          </p:nvPr>
        </p:nvSpPr>
        <p:spPr>
          <a:xfrm>
            <a:off x="861557" y="5074945"/>
            <a:ext cx="4894263" cy="1047291"/>
          </a:xfrm>
          <a:prstGeom prst="rect">
            <a:avLst/>
          </a:prstGeom>
        </p:spPr>
        <p:txBody>
          <a:bodyPr>
            <a:normAutofit/>
          </a:bodyPr>
          <a:lstStyle>
            <a:lvl1pPr marL="0" indent="0" algn="l">
              <a:lnSpc>
                <a:spcPct val="120000"/>
              </a:lnSpc>
              <a:buNone/>
              <a:defRPr sz="1799" spc="0" baseline="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140937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p:nvSpPr>
        <p:spPr>
          <a:xfrm>
            <a:off x="1" y="3886200"/>
            <a:ext cx="12192000" cy="2971800"/>
          </a:xfrm>
          <a:prstGeom prst="rect">
            <a:avLst/>
          </a:prstGeom>
          <a:gradFill flip="none" rotWithShape="1">
            <a:gsLst>
              <a:gs pos="100000">
                <a:schemeClr val="bg1">
                  <a:lumMod val="65000"/>
                  <a:alpha val="53000"/>
                </a:schemeClr>
              </a:gs>
              <a:gs pos="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sz="1800">
              <a:solidFill>
                <a:prstClr val="white"/>
              </a:solidFill>
            </a:endParaRPr>
          </a:p>
        </p:txBody>
      </p:sp>
      <p:sp>
        <p:nvSpPr>
          <p:cNvPr id="2" name="Title 1"/>
          <p:cNvSpPr>
            <a:spLocks noGrp="1"/>
          </p:cNvSpPr>
          <p:nvPr>
            <p:ph type="ctrTitle"/>
          </p:nvPr>
        </p:nvSpPr>
        <p:spPr>
          <a:xfrm>
            <a:off x="914401" y="3887117"/>
            <a:ext cx="10363200" cy="610820"/>
          </a:xfrm>
        </p:spPr>
        <p:txBody>
          <a:bodyPr/>
          <a:lstStyle>
            <a:lvl1pPr algn="ctr">
              <a:defRPr lang="en-US" sz="4000" kern="1200" smtClean="0">
                <a:solidFill>
                  <a:schemeClr val="tx1">
                    <a:lumMod val="75000"/>
                    <a:lumOff val="25000"/>
                  </a:schemeClr>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1828800" y="4399020"/>
            <a:ext cx="8534401" cy="764440"/>
          </a:xfrm>
        </p:spPr>
        <p:txBody>
          <a:bodyPr>
            <a:normAutofit/>
          </a:bodyPr>
          <a:lstStyle>
            <a:lvl1pPr marL="0" indent="0" algn="ctr">
              <a:buNone/>
              <a:defRPr lang="en-US" sz="2400" kern="1200" smtClean="0">
                <a:solidFill>
                  <a:schemeClr val="tx1">
                    <a:lumMod val="65000"/>
                    <a:lumOff val="35000"/>
                  </a:schemeClr>
                </a:solidFill>
                <a:latin typeface="+mj-lt"/>
                <a:ea typeface="+mj-ea"/>
                <a:cs typeface="+mj-cs"/>
              </a:defRPr>
            </a:lvl1pPr>
            <a:lvl2pPr marL="609468" indent="0" algn="ctr">
              <a:buNone/>
              <a:defRPr>
                <a:solidFill>
                  <a:schemeClr val="tx1">
                    <a:tint val="75000"/>
                  </a:schemeClr>
                </a:solidFill>
              </a:defRPr>
            </a:lvl2pPr>
            <a:lvl3pPr marL="1218936" indent="0" algn="ctr">
              <a:buNone/>
              <a:defRPr>
                <a:solidFill>
                  <a:schemeClr val="tx1">
                    <a:tint val="75000"/>
                  </a:schemeClr>
                </a:solidFill>
              </a:defRPr>
            </a:lvl3pPr>
            <a:lvl4pPr marL="1828404" indent="0" algn="ctr">
              <a:buNone/>
              <a:defRPr>
                <a:solidFill>
                  <a:schemeClr val="tx1">
                    <a:tint val="75000"/>
                  </a:schemeClr>
                </a:solidFill>
              </a:defRPr>
            </a:lvl4pPr>
            <a:lvl5pPr marL="2437872" indent="0" algn="ctr">
              <a:buNone/>
              <a:defRPr>
                <a:solidFill>
                  <a:schemeClr val="tx1">
                    <a:tint val="75000"/>
                  </a:schemeClr>
                </a:solidFill>
              </a:defRPr>
            </a:lvl5pPr>
            <a:lvl6pPr marL="3047340" indent="0" algn="ctr">
              <a:buNone/>
              <a:defRPr>
                <a:solidFill>
                  <a:schemeClr val="tx1">
                    <a:tint val="75000"/>
                  </a:schemeClr>
                </a:solidFill>
              </a:defRPr>
            </a:lvl6pPr>
            <a:lvl7pPr marL="3656808" indent="0" algn="ctr">
              <a:buNone/>
              <a:defRPr>
                <a:solidFill>
                  <a:schemeClr val="tx1">
                    <a:tint val="75000"/>
                  </a:schemeClr>
                </a:solidFill>
              </a:defRPr>
            </a:lvl7pPr>
            <a:lvl8pPr marL="4266275" indent="0" algn="ctr">
              <a:buNone/>
              <a:defRPr>
                <a:solidFill>
                  <a:schemeClr val="tx1">
                    <a:tint val="75000"/>
                  </a:schemeClr>
                </a:solidFill>
              </a:defRPr>
            </a:lvl8pPr>
            <a:lvl9pPr marL="4875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78D6DB-6798-42D2-B9AD-FC6F1C72FC30}"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EDE275-BE14-4364-AEA2-5F5667C0FD49}" type="slidenum">
              <a:rPr lang="en-US" smtClean="0"/>
              <a:pPr/>
              <a:t>‹#›</a:t>
            </a:fld>
            <a:endParaRPr lang="en-US"/>
          </a:p>
        </p:txBody>
      </p:sp>
    </p:spTree>
    <p:extLst>
      <p:ext uri="{BB962C8B-B14F-4D97-AF65-F5344CB8AC3E}">
        <p14:creationId xmlns:p14="http://schemas.microsoft.com/office/powerpoint/2010/main" val="9004387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404F2-BE9A-4460-8815-8F645183555F}"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45315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19" name="Image" descr="Image"/>
          <p:cNvPicPr>
            <a:picLocks noChangeAspect="1"/>
          </p:cNvPicPr>
          <p:nvPr/>
        </p:nvPicPr>
        <p:blipFill>
          <a:blip r:embed="rId2"/>
          <a:stretch>
            <a:fillRect/>
          </a:stretch>
        </p:blipFill>
        <p:spPr>
          <a:xfrm>
            <a:off x="343555" y="5926316"/>
            <a:ext cx="4552570" cy="609340"/>
          </a:xfrm>
          <a:prstGeom prst="rect">
            <a:avLst/>
          </a:prstGeom>
          <a:ln w="12700">
            <a:miter lim="400000"/>
          </a:ln>
        </p:spPr>
      </p:pic>
      <p:sp>
        <p:nvSpPr>
          <p:cNvPr id="22" name="Title Text"/>
          <p:cNvSpPr txBox="1">
            <a:spLocks noGrp="1"/>
          </p:cNvSpPr>
          <p:nvPr>
            <p:ph type="title"/>
          </p:nvPr>
        </p:nvSpPr>
        <p:spPr>
          <a:xfrm>
            <a:off x="1243952" y="3001844"/>
            <a:ext cx="10624198" cy="1031891"/>
          </a:xfrm>
          <a:prstGeom prst="rect">
            <a:avLst/>
          </a:prstGeom>
        </p:spPr>
        <p:txBody>
          <a:bodyPr/>
          <a:lstStyle>
            <a:lvl1pPr>
              <a:lnSpc>
                <a:spcPct val="100000"/>
              </a:lnSpc>
              <a:defRPr sz="3200" b="1">
                <a:latin typeface="Proxima Soft"/>
                <a:ea typeface="Proxima Soft"/>
                <a:cs typeface="Proxima Soft"/>
                <a:sym typeface="Proxima Soft"/>
              </a:defRPr>
            </a:lvl1pPr>
          </a:lstStyle>
          <a:p>
            <a:r>
              <a:t>Title Text</a:t>
            </a:r>
          </a:p>
        </p:txBody>
      </p:sp>
      <p:pic>
        <p:nvPicPr>
          <p:cNvPr id="3" name="Picture 2" descr="Icon&#10;&#10;Description automatically generated">
            <a:extLst>
              <a:ext uri="{FF2B5EF4-FFF2-40B4-BE49-F238E27FC236}">
                <a16:creationId xmlns:a16="http://schemas.microsoft.com/office/drawing/2014/main" id="{C052653F-9C2F-46C9-AEF8-DA88D0DEB0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688334"/>
            <a:ext cx="1054066" cy="1714731"/>
          </a:xfrm>
          <a:prstGeom prst="rect">
            <a:avLst/>
          </a:prstGeom>
        </p:spPr>
      </p:pic>
      <p:sp>
        <p:nvSpPr>
          <p:cNvPr id="6" name="Text Placeholder 5">
            <a:extLst>
              <a:ext uri="{FF2B5EF4-FFF2-40B4-BE49-F238E27FC236}">
                <a16:creationId xmlns:a16="http://schemas.microsoft.com/office/drawing/2014/main" id="{7FE2CA71-C02F-40DF-A1D6-A137082344EA}"/>
              </a:ext>
            </a:extLst>
          </p:cNvPr>
          <p:cNvSpPr>
            <a:spLocks noGrp="1"/>
          </p:cNvSpPr>
          <p:nvPr>
            <p:ph type="body" sz="quarter" idx="10"/>
          </p:nvPr>
        </p:nvSpPr>
        <p:spPr>
          <a:xfrm>
            <a:off x="1244600" y="4162425"/>
            <a:ext cx="10623550" cy="342900"/>
          </a:xfrm>
        </p:spPr>
        <p:txBody>
          <a:bodyPr>
            <a:noAutofit/>
          </a:bodyPr>
          <a:lstStyle>
            <a:lvl1pPr marL="0" indent="0">
              <a:buNone/>
              <a:defRPr sz="1900">
                <a:latin typeface="Proxima Soft"/>
              </a:defRPr>
            </a:lvl1pPr>
          </a:lstStyle>
          <a:p>
            <a:pPr lvl="0"/>
            <a:r>
              <a:rPr lang="en-US"/>
              <a:t>Click to edit</a:t>
            </a:r>
          </a:p>
        </p:txBody>
      </p:sp>
    </p:spTree>
    <p:extLst>
      <p:ext uri="{BB962C8B-B14F-4D97-AF65-F5344CB8AC3E}">
        <p14:creationId xmlns:p14="http://schemas.microsoft.com/office/powerpoint/2010/main" val="2505979022"/>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704339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404F2-BE9A-4460-8815-8F645183555F}"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7062926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404F2-BE9A-4460-8815-8F645183555F}"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627733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404F2-BE9A-4460-8815-8F645183555F}" type="datetimeFigureOut">
              <a:rPr lang="en-US" smtClean="0"/>
              <a:pPr/>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3820149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11615921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guide id="3" pos="382">
          <p15:clr>
            <a:srgbClr val="FBAE40"/>
          </p15:clr>
        </p15:guide>
        <p15:guide id="4" pos="7294">
          <p15:clr>
            <a:srgbClr val="FBAE40"/>
          </p15:clr>
        </p15:guide>
        <p15:guide id="5" pos="471">
          <p15:clr>
            <a:srgbClr val="FBAE40"/>
          </p15:clr>
        </p15:guide>
        <p15:guide id="6" orient="horz" pos="621">
          <p15:clr>
            <a:srgbClr val="FBAE40"/>
          </p15:clr>
        </p15:guide>
        <p15:guide id="7" orient="horz" pos="400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8461220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8026597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4210782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0196671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632089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4AB2-BD1A-4B65-9C06-D19D9A1BBFA4}"/>
              </a:ext>
            </a:extLst>
          </p:cNvPr>
          <p:cNvSpPr>
            <a:spLocks noGrp="1"/>
          </p:cNvSpPr>
          <p:nvPr>
            <p:ph type="title" hasCustomPrompt="1"/>
          </p:nvPr>
        </p:nvSpPr>
        <p:spPr/>
        <p:txBody>
          <a:bodyPr>
            <a:normAutofit/>
          </a:bodyPr>
          <a:lstStyle>
            <a:lvl1pPr>
              <a:defRPr sz="3200" b="1">
                <a:latin typeface="Proxima Soft"/>
              </a:defRPr>
            </a:lvl1pPr>
          </a:lstStyle>
          <a:p>
            <a:r>
              <a:rPr lang="en-US"/>
              <a:t>Title text</a:t>
            </a:r>
          </a:p>
        </p:txBody>
      </p:sp>
      <p:pic>
        <p:nvPicPr>
          <p:cNvPr id="5" name="Image" descr="Image">
            <a:extLst>
              <a:ext uri="{FF2B5EF4-FFF2-40B4-BE49-F238E27FC236}">
                <a16:creationId xmlns:a16="http://schemas.microsoft.com/office/drawing/2014/main" id="{206140EB-CC65-4E4B-A009-DAF1DFCA8E28}"/>
              </a:ext>
            </a:extLst>
          </p:cNvPr>
          <p:cNvPicPr>
            <a:picLocks noChangeAspect="1"/>
          </p:cNvPicPr>
          <p:nvPr userDrawn="1"/>
        </p:nvPicPr>
        <p:blipFill>
          <a:blip r:embed="rId2"/>
          <a:stretch>
            <a:fillRect/>
          </a:stretch>
        </p:blipFill>
        <p:spPr>
          <a:xfrm>
            <a:off x="343555" y="5926316"/>
            <a:ext cx="4552570" cy="609340"/>
          </a:xfrm>
          <a:prstGeom prst="rect">
            <a:avLst/>
          </a:prstGeom>
          <a:ln w="12700">
            <a:miter lim="400000"/>
          </a:ln>
        </p:spPr>
      </p:pic>
      <p:sp>
        <p:nvSpPr>
          <p:cNvPr id="7" name="Chart Placeholder 6">
            <a:extLst>
              <a:ext uri="{FF2B5EF4-FFF2-40B4-BE49-F238E27FC236}">
                <a16:creationId xmlns:a16="http://schemas.microsoft.com/office/drawing/2014/main" id="{681EC9BA-98E6-4D6E-8995-A558EC6E70F0}"/>
              </a:ext>
            </a:extLst>
          </p:cNvPr>
          <p:cNvSpPr>
            <a:spLocks noGrp="1"/>
          </p:cNvSpPr>
          <p:nvPr>
            <p:ph type="chart" sz="quarter" idx="10"/>
          </p:nvPr>
        </p:nvSpPr>
        <p:spPr>
          <a:xfrm>
            <a:off x="838200" y="1981200"/>
            <a:ext cx="10515600" cy="3752850"/>
          </a:xfrm>
        </p:spPr>
        <p:txBody>
          <a:bodyPr/>
          <a:lstStyle/>
          <a:p>
            <a:endParaRPr lang="en-US"/>
          </a:p>
        </p:txBody>
      </p:sp>
    </p:spTree>
    <p:extLst>
      <p:ext uri="{BB962C8B-B14F-4D97-AF65-F5344CB8AC3E}">
        <p14:creationId xmlns:p14="http://schemas.microsoft.com/office/powerpoint/2010/main" val="3607898333"/>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5349092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32759" y="1383358"/>
            <a:ext cx="9521041" cy="1066544"/>
          </a:xfrm>
          <a:prstGeom prst="rect">
            <a:avLst/>
          </a:prstGeom>
        </p:spPr>
        <p:txBody>
          <a:bodyPr/>
          <a:lstStyle>
            <a:lvl1pPr>
              <a:defRPr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p>
            <a:fld id="{E735DEB3-F672-0149-BD5C-CD1E50235B08}" type="datetime1">
              <a:rPr lang="en-CA" smtClean="0"/>
              <a:t>2024-01-11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00117-8613-4583-B7C8-5919512F7D23}" type="slidenum">
              <a:rPr lang="en-US" smtClean="0"/>
              <a:t>‹#›</a:t>
            </a:fld>
            <a:endParaRPr lang="en-US"/>
          </a:p>
        </p:txBody>
      </p:sp>
      <p:sp>
        <p:nvSpPr>
          <p:cNvPr id="10" name="Content Placeholder 9"/>
          <p:cNvSpPr>
            <a:spLocks noGrp="1"/>
          </p:cNvSpPr>
          <p:nvPr>
            <p:ph sz="quarter" idx="13"/>
          </p:nvPr>
        </p:nvSpPr>
        <p:spPr>
          <a:xfrm>
            <a:off x="1831976" y="2449902"/>
            <a:ext cx="9521825" cy="3700732"/>
          </a:xfrm>
        </p:spPr>
        <p:txBody>
          <a:bodyPr/>
          <a:lstStyle>
            <a:lvl1pPr marL="344385" indent="-344385">
              <a:defRPr baseline="0"/>
            </a:lvl1pPr>
            <a:lvl2pPr marL="801447" indent="-344385">
              <a:defRPr/>
            </a:lvl2pPr>
            <a:lvl3pPr marL="1198203" indent="-28407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52047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Image Center">
    <p:spTree>
      <p:nvGrpSpPr>
        <p:cNvPr id="1" name=""/>
        <p:cNvGrpSpPr/>
        <p:nvPr/>
      </p:nvGrpSpPr>
      <p:grpSpPr>
        <a:xfrm>
          <a:off x="0" y="0"/>
          <a:ext cx="0" cy="0"/>
          <a:chOff x="0" y="0"/>
          <a:chExt cx="0" cy="0"/>
        </a:xfrm>
      </p:grpSpPr>
      <p:sp>
        <p:nvSpPr>
          <p:cNvPr id="4" name="Рисунок 5">
            <a:extLst>
              <a:ext uri="{FF2B5EF4-FFF2-40B4-BE49-F238E27FC236}">
                <a16:creationId xmlns:a16="http://schemas.microsoft.com/office/drawing/2014/main" id="{5FD10228-0A33-BD44-B5E7-8D9798FDFA4C}"/>
              </a:ext>
            </a:extLst>
          </p:cNvPr>
          <p:cNvSpPr>
            <a:spLocks noGrp="1"/>
          </p:cNvSpPr>
          <p:nvPr>
            <p:ph type="pic" sz="quarter" idx="10"/>
          </p:nvPr>
        </p:nvSpPr>
        <p:spPr>
          <a:xfrm>
            <a:off x="2199503" y="937295"/>
            <a:ext cx="7792995" cy="3046876"/>
          </a:xfrm>
          <a:custGeom>
            <a:avLst/>
            <a:gdLst>
              <a:gd name="connsiteX0" fmla="*/ 0 w 7792995"/>
              <a:gd name="connsiteY0" fmla="*/ 0 h 2702011"/>
              <a:gd name="connsiteX1" fmla="*/ 7792995 w 7792995"/>
              <a:gd name="connsiteY1" fmla="*/ 0 h 2702011"/>
              <a:gd name="connsiteX2" fmla="*/ 7792995 w 7792995"/>
              <a:gd name="connsiteY2" fmla="*/ 2702011 h 2702011"/>
              <a:gd name="connsiteX3" fmla="*/ 0 w 7792995"/>
              <a:gd name="connsiteY3" fmla="*/ 2702011 h 2702011"/>
            </a:gdLst>
            <a:ahLst/>
            <a:cxnLst>
              <a:cxn ang="0">
                <a:pos x="connsiteX0" y="connsiteY0"/>
              </a:cxn>
              <a:cxn ang="0">
                <a:pos x="connsiteX1" y="connsiteY1"/>
              </a:cxn>
              <a:cxn ang="0">
                <a:pos x="connsiteX2" y="connsiteY2"/>
              </a:cxn>
              <a:cxn ang="0">
                <a:pos x="connsiteX3" y="connsiteY3"/>
              </a:cxn>
            </a:cxnLst>
            <a:rect l="l" t="t" r="r" b="b"/>
            <a:pathLst>
              <a:path w="7792995" h="2702011">
                <a:moveTo>
                  <a:pt x="0" y="0"/>
                </a:moveTo>
                <a:lnTo>
                  <a:pt x="7792995" y="0"/>
                </a:lnTo>
                <a:lnTo>
                  <a:pt x="7792995" y="2702011"/>
                </a:lnTo>
                <a:lnTo>
                  <a:pt x="0" y="2702011"/>
                </a:lnTo>
                <a:close/>
              </a:path>
            </a:pathLst>
          </a:custGeom>
        </p:spPr>
        <p:txBody>
          <a:bodyPr wrap="square">
            <a:noAutofit/>
          </a:bodyPr>
          <a:lstStyle/>
          <a:p>
            <a:endParaRPr lang="en-US"/>
          </a:p>
        </p:txBody>
      </p:sp>
    </p:spTree>
    <p:extLst>
      <p:ext uri="{BB962C8B-B14F-4D97-AF65-F5344CB8AC3E}">
        <p14:creationId xmlns:p14="http://schemas.microsoft.com/office/powerpoint/2010/main" val="538095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04598" y="4441432"/>
            <a:ext cx="4563553" cy="967624"/>
          </a:xfrm>
          <a:prstGeom prst="rect">
            <a:avLst/>
          </a:prstGeom>
        </p:spPr>
        <p:txBody>
          <a:bodyPr anchor="b">
            <a:noAutofit/>
          </a:bodyPr>
          <a:lstStyle>
            <a:lvl1pPr algn="l">
              <a:defRPr sz="3599" b="1" spc="-200" baseline="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Subtitle 2"/>
          <p:cNvSpPr>
            <a:spLocks noGrp="1"/>
          </p:cNvSpPr>
          <p:nvPr>
            <p:ph type="subTitle" idx="1"/>
          </p:nvPr>
        </p:nvSpPr>
        <p:spPr>
          <a:xfrm>
            <a:off x="7304598" y="5384834"/>
            <a:ext cx="4563553" cy="413191"/>
          </a:xfrm>
          <a:prstGeom prst="rect">
            <a:avLst/>
          </a:prstGeom>
        </p:spPr>
        <p:txBody>
          <a:bodyPr>
            <a:noAutofit/>
          </a:bodyPr>
          <a:lstStyle>
            <a:lvl1pPr marL="0" indent="0" algn="l">
              <a:buNone/>
              <a:defRPr sz="1999" i="0" spc="-1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372" y="3961184"/>
            <a:ext cx="5653527" cy="1678692"/>
          </a:xfrm>
          <a:prstGeom prst="rect">
            <a:avLst/>
          </a:prstGeom>
        </p:spPr>
      </p:pic>
    </p:spTree>
    <p:extLst>
      <p:ext uri="{BB962C8B-B14F-4D97-AF65-F5344CB8AC3E}">
        <p14:creationId xmlns:p14="http://schemas.microsoft.com/office/powerpoint/2010/main" val="106018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
        <p:nvSpPr>
          <p:cNvPr id="9" name="Picture Placeholder 8"/>
          <p:cNvSpPr>
            <a:spLocks noGrp="1"/>
          </p:cNvSpPr>
          <p:nvPr>
            <p:ph type="pic" sz="quarter" idx="10" hasCustomPrompt="1"/>
          </p:nvPr>
        </p:nvSpPr>
        <p:spPr>
          <a:xfrm>
            <a:off x="5028123" y="5642663"/>
            <a:ext cx="1783752" cy="965916"/>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a:t>logo</a:t>
            </a:r>
          </a:p>
        </p:txBody>
      </p:sp>
      <p:sp>
        <p:nvSpPr>
          <p:cNvPr id="12" name="Title 1"/>
          <p:cNvSpPr>
            <a:spLocks noGrp="1"/>
          </p:cNvSpPr>
          <p:nvPr>
            <p:ph type="ctrTitle"/>
          </p:nvPr>
        </p:nvSpPr>
        <p:spPr>
          <a:xfrm>
            <a:off x="5028123" y="2322578"/>
            <a:ext cx="5239828" cy="967624"/>
          </a:xfrm>
          <a:prstGeom prst="rect">
            <a:avLst/>
          </a:prstGeom>
        </p:spPr>
        <p:txBody>
          <a:bodyPr anchor="b">
            <a:noAutofit/>
          </a:bodyPr>
          <a:lstStyle>
            <a:lvl1pPr algn="l">
              <a:defRPr sz="3999" b="1" spc="-200" baseline="0">
                <a:solidFill>
                  <a:schemeClr val="bg2">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3" name="Subtitle 2"/>
          <p:cNvSpPr>
            <a:spLocks noGrp="1"/>
          </p:cNvSpPr>
          <p:nvPr>
            <p:ph type="subTitle" idx="1"/>
          </p:nvPr>
        </p:nvSpPr>
        <p:spPr>
          <a:xfrm>
            <a:off x="5028123" y="3265980"/>
            <a:ext cx="5239828" cy="413191"/>
          </a:xfrm>
          <a:prstGeom prst="rect">
            <a:avLst/>
          </a:prstGeom>
        </p:spPr>
        <p:txBody>
          <a:bodyPr>
            <a:noAutofit/>
          </a:bodyPr>
          <a:lstStyle>
            <a:lvl1pPr marL="0" indent="0" algn="l">
              <a:buNone/>
              <a:defRPr sz="2399" i="0" spc="-1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372" y="1909594"/>
            <a:ext cx="3729000" cy="1107246"/>
          </a:xfrm>
          <a:prstGeom prst="rect">
            <a:avLst/>
          </a:prstGeom>
        </p:spPr>
      </p:pic>
    </p:spTree>
    <p:extLst>
      <p:ext uri="{BB962C8B-B14F-4D97-AF65-F5344CB8AC3E}">
        <p14:creationId xmlns:p14="http://schemas.microsoft.com/office/powerpoint/2010/main" val="220607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2847473"/>
            <a:ext cx="4959350" cy="2085449"/>
          </a:xfrm>
          <a:prstGeom prst="rect">
            <a:avLst/>
          </a:prstGeom>
        </p:spPr>
        <p:txBody>
          <a:bodyPr anchor="b">
            <a:normAutofit/>
          </a:bodyPr>
          <a:lstStyle>
            <a:lvl1pPr>
              <a:defRPr sz="4799" b="1" spc="-2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Text Placeholder 2"/>
          <p:cNvSpPr>
            <a:spLocks noGrp="1"/>
          </p:cNvSpPr>
          <p:nvPr>
            <p:ph type="body" idx="1"/>
          </p:nvPr>
        </p:nvSpPr>
        <p:spPr>
          <a:xfrm>
            <a:off x="831850" y="4999823"/>
            <a:ext cx="10515600" cy="1143590"/>
          </a:xfrm>
          <a:prstGeom prst="rect">
            <a:avLst/>
          </a:prstGeom>
        </p:spPr>
        <p:txBody>
          <a:bodyPr/>
          <a:lstStyle>
            <a:lvl1pPr marL="0" indent="0">
              <a:buNone/>
              <a:defRPr sz="2399">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Tree>
    <p:extLst>
      <p:ext uri="{BB962C8B-B14F-4D97-AF65-F5344CB8AC3E}">
        <p14:creationId xmlns:p14="http://schemas.microsoft.com/office/powerpoint/2010/main" val="331608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2847473"/>
            <a:ext cx="4959350" cy="2085449"/>
          </a:xfrm>
          <a:prstGeom prst="rect">
            <a:avLst/>
          </a:prstGeom>
        </p:spPr>
        <p:txBody>
          <a:bodyPr anchor="b">
            <a:normAutofit/>
          </a:bodyPr>
          <a:lstStyle>
            <a:lvl1pPr>
              <a:defRPr sz="4799" b="1" spc="-2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Text Placeholder 2"/>
          <p:cNvSpPr>
            <a:spLocks noGrp="1"/>
          </p:cNvSpPr>
          <p:nvPr>
            <p:ph type="body" idx="1"/>
          </p:nvPr>
        </p:nvSpPr>
        <p:spPr>
          <a:xfrm>
            <a:off x="831850" y="4999823"/>
            <a:ext cx="10515600" cy="1143590"/>
          </a:xfrm>
          <a:prstGeom prst="rect">
            <a:avLst/>
          </a:prstGeom>
        </p:spPr>
        <p:txBody>
          <a:bodyPr/>
          <a:lstStyle>
            <a:lvl1pPr marL="0" indent="0">
              <a:buNone/>
              <a:defRPr sz="2399">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Tree>
    <p:extLst>
      <p:ext uri="{BB962C8B-B14F-4D97-AF65-F5344CB8AC3E}">
        <p14:creationId xmlns:p14="http://schemas.microsoft.com/office/powerpoint/2010/main" val="113690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Ic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8573" y="5689601"/>
            <a:ext cx="10515600" cy="453813"/>
          </a:xfrm>
          <a:prstGeom prst="rect">
            <a:avLst/>
          </a:prstGeom>
        </p:spPr>
        <p:txBody>
          <a:bodyPr/>
          <a:lstStyle>
            <a:lvl1pPr marL="0" indent="0" algn="ctr">
              <a:buNone/>
              <a:defRPr sz="2399">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
        <p:nvSpPr>
          <p:cNvPr id="5" name="Picture Placeholder 2"/>
          <p:cNvSpPr>
            <a:spLocks noGrp="1"/>
          </p:cNvSpPr>
          <p:nvPr>
            <p:ph type="pic" idx="10"/>
          </p:nvPr>
        </p:nvSpPr>
        <p:spPr>
          <a:xfrm>
            <a:off x="2763521" y="1357018"/>
            <a:ext cx="5865707" cy="3880300"/>
          </a:xfrm>
          <a:prstGeom prst="rect">
            <a:avLst/>
          </a:prstGeom>
        </p:spPr>
        <p:txBody>
          <a:bodyPr/>
          <a:lstStyle>
            <a:lvl1pPr marL="0" indent="0">
              <a:buNone/>
              <a:defRPr sz="3199">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72" y="322689"/>
            <a:ext cx="1614443" cy="479374"/>
          </a:xfrm>
          <a:prstGeom prst="rect">
            <a:avLst/>
          </a:prstGeom>
        </p:spPr>
      </p:pic>
    </p:spTree>
    <p:extLst>
      <p:ext uri="{BB962C8B-B14F-4D97-AF65-F5344CB8AC3E}">
        <p14:creationId xmlns:p14="http://schemas.microsoft.com/office/powerpoint/2010/main" val="129684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Our Team">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l="2187" t="6249" r="3554" b="5792"/>
          <a:stretch/>
        </p:blipFill>
        <p:spPr>
          <a:xfrm>
            <a:off x="1" y="3446956"/>
            <a:ext cx="12192000" cy="3411044"/>
          </a:xfrm>
          <a:prstGeom prst="rect">
            <a:avLst/>
          </a:prstGeom>
        </p:spPr>
      </p:pic>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77ED005-387A-4F8B-82FC-ED3E5F527079}" type="slidenum">
              <a:rPr lang="en-US" smtClean="0"/>
              <a:pPr>
                <a:defRPr/>
              </a:pPr>
              <a:t>‹#›</a:t>
            </a:fld>
            <a:endParaRPr lang="en-US"/>
          </a:p>
        </p:txBody>
      </p:sp>
      <p:sp>
        <p:nvSpPr>
          <p:cNvPr id="8" name="Picture Placeholder 7"/>
          <p:cNvSpPr>
            <a:spLocks noGrp="1"/>
          </p:cNvSpPr>
          <p:nvPr>
            <p:ph type="pic" sz="quarter" idx="13"/>
          </p:nvPr>
        </p:nvSpPr>
        <p:spPr>
          <a:xfrm>
            <a:off x="1506270" y="2195388"/>
            <a:ext cx="2604056" cy="2468689"/>
          </a:xfrm>
          <a:prstGeom prst="ellipse">
            <a:avLst/>
          </a:prstGeom>
        </p:spPr>
        <p:txBody>
          <a:bodyPr/>
          <a:lstStyle>
            <a:lvl1pPr>
              <a:defRPr lang="en-US" dirty="0"/>
            </a:lvl1pPr>
          </a:lstStyle>
          <a:p>
            <a:r>
              <a:rPr lang="en-US"/>
              <a:t>Click icon to add picture</a:t>
            </a:r>
          </a:p>
        </p:txBody>
      </p:sp>
      <p:sp>
        <p:nvSpPr>
          <p:cNvPr id="11" name="Picture Placeholder 7"/>
          <p:cNvSpPr>
            <a:spLocks noGrp="1"/>
          </p:cNvSpPr>
          <p:nvPr>
            <p:ph type="pic" sz="quarter" idx="14"/>
          </p:nvPr>
        </p:nvSpPr>
        <p:spPr>
          <a:xfrm>
            <a:off x="4407421" y="2195388"/>
            <a:ext cx="2604056" cy="2468689"/>
          </a:xfrm>
          <a:prstGeom prst="ellipse">
            <a:avLst/>
          </a:prstGeom>
        </p:spPr>
        <p:txBody>
          <a:bodyPr/>
          <a:lstStyle>
            <a:lvl1pPr>
              <a:defRPr lang="en-US" dirty="0"/>
            </a:lvl1pPr>
          </a:lstStyle>
          <a:p>
            <a:r>
              <a:rPr lang="en-US"/>
              <a:t>Click icon to add picture</a:t>
            </a:r>
          </a:p>
        </p:txBody>
      </p:sp>
      <p:sp>
        <p:nvSpPr>
          <p:cNvPr id="13" name="Picture Placeholder 7"/>
          <p:cNvSpPr>
            <a:spLocks noGrp="1"/>
          </p:cNvSpPr>
          <p:nvPr>
            <p:ph type="pic" sz="quarter" idx="15"/>
          </p:nvPr>
        </p:nvSpPr>
        <p:spPr>
          <a:xfrm>
            <a:off x="7308572" y="2195388"/>
            <a:ext cx="2604056" cy="2468689"/>
          </a:xfrm>
          <a:prstGeom prst="ellipse">
            <a:avLst/>
          </a:prstGeom>
        </p:spPr>
        <p:txBody>
          <a:bodyPr/>
          <a:lstStyle>
            <a:lvl1pPr>
              <a:defRPr lang="en-US" dirty="0"/>
            </a:lvl1pPr>
          </a:lstStyle>
          <a:p>
            <a:r>
              <a:rPr lang="en-US"/>
              <a:t>Click icon to add picture</a:t>
            </a:r>
          </a:p>
        </p:txBody>
      </p:sp>
      <p:sp>
        <p:nvSpPr>
          <p:cNvPr id="15" name="Text Placeholder 14"/>
          <p:cNvSpPr>
            <a:spLocks noGrp="1"/>
          </p:cNvSpPr>
          <p:nvPr>
            <p:ph type="body" sz="quarter" idx="16"/>
          </p:nvPr>
        </p:nvSpPr>
        <p:spPr>
          <a:xfrm>
            <a:off x="1506538" y="4909853"/>
            <a:ext cx="2603500" cy="327596"/>
          </a:xfrm>
          <a:prstGeom prst="rect">
            <a:avLst/>
          </a:prstGeom>
        </p:spPr>
        <p:txBody>
          <a:bodyPr/>
          <a:lstStyle>
            <a:lvl1pPr marL="0" indent="0" algn="ctr">
              <a:buNone/>
              <a:defRPr sz="1999">
                <a:solidFill>
                  <a:schemeClr val="bg1"/>
                </a:solidFill>
                <a:latin typeface="+mj-lt"/>
              </a:defRPr>
            </a:lvl1pPr>
            <a:lvl4pPr marL="1371189" indent="0">
              <a:buNone/>
              <a:defRPr/>
            </a:lvl4pPr>
          </a:lstStyle>
          <a:p>
            <a:pPr lvl="0"/>
            <a:r>
              <a:rPr lang="en-US"/>
              <a:t>Edit Master text styles</a:t>
            </a:r>
          </a:p>
        </p:txBody>
      </p:sp>
      <p:sp>
        <p:nvSpPr>
          <p:cNvPr id="18" name="Text Placeholder 17"/>
          <p:cNvSpPr>
            <a:spLocks noGrp="1"/>
          </p:cNvSpPr>
          <p:nvPr>
            <p:ph type="body" sz="quarter" idx="17"/>
          </p:nvPr>
        </p:nvSpPr>
        <p:spPr>
          <a:xfrm>
            <a:off x="1506270" y="5255738"/>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1" name="Text Placeholder 14"/>
          <p:cNvSpPr>
            <a:spLocks noGrp="1"/>
          </p:cNvSpPr>
          <p:nvPr>
            <p:ph type="body" sz="quarter" idx="18"/>
          </p:nvPr>
        </p:nvSpPr>
        <p:spPr>
          <a:xfrm>
            <a:off x="4407977" y="4909853"/>
            <a:ext cx="2603500" cy="327596"/>
          </a:xfrm>
          <a:prstGeom prst="rect">
            <a:avLst/>
          </a:prstGeom>
        </p:spPr>
        <p:txBody>
          <a:bodyPr/>
          <a:lstStyle>
            <a:lvl1pPr marL="0" indent="0" algn="ctr">
              <a:buNone/>
              <a:defRPr sz="1999">
                <a:solidFill>
                  <a:schemeClr val="bg1"/>
                </a:solidFill>
                <a:latin typeface="+mj-lt"/>
              </a:defRPr>
            </a:lvl1pPr>
            <a:lvl4pPr marL="1371189" indent="0">
              <a:buNone/>
              <a:defRPr/>
            </a:lvl4pPr>
          </a:lstStyle>
          <a:p>
            <a:pPr lvl="0"/>
            <a:r>
              <a:rPr lang="en-US"/>
              <a:t>Edit Master text styles</a:t>
            </a:r>
          </a:p>
        </p:txBody>
      </p:sp>
      <p:sp>
        <p:nvSpPr>
          <p:cNvPr id="22" name="Text Placeholder 17"/>
          <p:cNvSpPr>
            <a:spLocks noGrp="1"/>
          </p:cNvSpPr>
          <p:nvPr>
            <p:ph type="body" sz="quarter" idx="19"/>
          </p:nvPr>
        </p:nvSpPr>
        <p:spPr>
          <a:xfrm>
            <a:off x="4407709" y="5255738"/>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3" name="Text Placeholder 14"/>
          <p:cNvSpPr>
            <a:spLocks noGrp="1"/>
          </p:cNvSpPr>
          <p:nvPr>
            <p:ph type="body" sz="quarter" idx="20"/>
          </p:nvPr>
        </p:nvSpPr>
        <p:spPr>
          <a:xfrm>
            <a:off x="7309128" y="4909853"/>
            <a:ext cx="2603500" cy="327596"/>
          </a:xfrm>
          <a:prstGeom prst="rect">
            <a:avLst/>
          </a:prstGeom>
        </p:spPr>
        <p:txBody>
          <a:bodyPr/>
          <a:lstStyle>
            <a:lvl1pPr marL="0" indent="0" algn="ctr">
              <a:buNone/>
              <a:defRPr sz="1999">
                <a:solidFill>
                  <a:schemeClr val="bg1"/>
                </a:solidFill>
                <a:latin typeface="+mj-lt"/>
              </a:defRPr>
            </a:lvl1pPr>
            <a:lvl4pPr marL="1371189" indent="0">
              <a:buNone/>
              <a:defRPr/>
            </a:lvl4pPr>
          </a:lstStyle>
          <a:p>
            <a:pPr lvl="0"/>
            <a:r>
              <a:rPr lang="en-US"/>
              <a:t>Edit Master text styles</a:t>
            </a:r>
          </a:p>
        </p:txBody>
      </p:sp>
      <p:sp>
        <p:nvSpPr>
          <p:cNvPr id="24" name="Text Placeholder 17"/>
          <p:cNvSpPr>
            <a:spLocks noGrp="1"/>
          </p:cNvSpPr>
          <p:nvPr>
            <p:ph type="body" sz="quarter" idx="21"/>
          </p:nvPr>
        </p:nvSpPr>
        <p:spPr>
          <a:xfrm>
            <a:off x="7308860" y="5255738"/>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7" name="Text Placeholder 26"/>
          <p:cNvSpPr>
            <a:spLocks noGrp="1"/>
          </p:cNvSpPr>
          <p:nvPr>
            <p:ph type="body" sz="quarter" idx="22"/>
          </p:nvPr>
        </p:nvSpPr>
        <p:spPr>
          <a:xfrm>
            <a:off x="1506271" y="1437884"/>
            <a:ext cx="8406358" cy="466344"/>
          </a:xfrm>
          <a:prstGeom prst="rect">
            <a:avLst/>
          </a:prstGeom>
        </p:spPr>
        <p:txBody>
          <a:bodyPr>
            <a:noAutofit/>
          </a:bodyPr>
          <a:lstStyle>
            <a:lvl1pPr marL="0" indent="0" algn="ctr">
              <a:buNone/>
              <a:defRPr sz="3199" b="1">
                <a:solidFill>
                  <a:srgbClr val="DE1E37"/>
                </a:solidFill>
                <a:latin typeface="+mj-lt"/>
              </a:defRPr>
            </a:lvl1pPr>
          </a:lstStyle>
          <a:p>
            <a:pPr lvl="0"/>
            <a:r>
              <a:rPr lang="en-US"/>
              <a:t>Edit Master text styles</a:t>
            </a:r>
          </a:p>
        </p:txBody>
      </p:sp>
    </p:spTree>
    <p:extLst>
      <p:ext uri="{BB962C8B-B14F-4D97-AF65-F5344CB8AC3E}">
        <p14:creationId xmlns:p14="http://schemas.microsoft.com/office/powerpoint/2010/main" val="234963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Our Team 2">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446956"/>
            <a:ext cx="12191999" cy="3411044"/>
          </a:xfrm>
          <a:prstGeom prst="rect">
            <a:avLst/>
          </a:prstGeom>
        </p:spPr>
      </p:pic>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77ED005-387A-4F8B-82FC-ED3E5F527079}" type="slidenum">
              <a:rPr lang="en-US" smtClean="0"/>
              <a:pPr>
                <a:defRPr/>
              </a:pPr>
              <a:t>‹#›</a:t>
            </a:fld>
            <a:endParaRPr lang="en-US"/>
          </a:p>
        </p:txBody>
      </p:sp>
      <p:sp>
        <p:nvSpPr>
          <p:cNvPr id="8" name="Picture Placeholder 7"/>
          <p:cNvSpPr>
            <a:spLocks noGrp="1"/>
          </p:cNvSpPr>
          <p:nvPr>
            <p:ph type="pic" sz="quarter" idx="13"/>
          </p:nvPr>
        </p:nvSpPr>
        <p:spPr>
          <a:xfrm>
            <a:off x="1506270" y="2195388"/>
            <a:ext cx="2604056" cy="2468689"/>
          </a:xfrm>
          <a:prstGeom prst="ellipse">
            <a:avLst/>
          </a:prstGeom>
        </p:spPr>
        <p:txBody>
          <a:bodyPr/>
          <a:lstStyle>
            <a:lvl1pPr>
              <a:defRPr lang="en-US" dirty="0"/>
            </a:lvl1pPr>
          </a:lstStyle>
          <a:p>
            <a:r>
              <a:rPr lang="en-US"/>
              <a:t>Click icon to add picture</a:t>
            </a:r>
          </a:p>
        </p:txBody>
      </p:sp>
      <p:sp>
        <p:nvSpPr>
          <p:cNvPr id="11" name="Picture Placeholder 7"/>
          <p:cNvSpPr>
            <a:spLocks noGrp="1"/>
          </p:cNvSpPr>
          <p:nvPr>
            <p:ph type="pic" sz="quarter" idx="14"/>
          </p:nvPr>
        </p:nvSpPr>
        <p:spPr>
          <a:xfrm>
            <a:off x="4407421" y="2195388"/>
            <a:ext cx="2604056" cy="2468689"/>
          </a:xfrm>
          <a:prstGeom prst="ellipse">
            <a:avLst/>
          </a:prstGeom>
        </p:spPr>
        <p:txBody>
          <a:bodyPr/>
          <a:lstStyle>
            <a:lvl1pPr>
              <a:defRPr lang="en-US" dirty="0"/>
            </a:lvl1pPr>
          </a:lstStyle>
          <a:p>
            <a:r>
              <a:rPr lang="en-US"/>
              <a:t>Click icon to add picture</a:t>
            </a:r>
          </a:p>
        </p:txBody>
      </p:sp>
      <p:sp>
        <p:nvSpPr>
          <p:cNvPr id="13" name="Picture Placeholder 7"/>
          <p:cNvSpPr>
            <a:spLocks noGrp="1"/>
          </p:cNvSpPr>
          <p:nvPr>
            <p:ph type="pic" sz="quarter" idx="15"/>
          </p:nvPr>
        </p:nvSpPr>
        <p:spPr>
          <a:xfrm>
            <a:off x="7308572" y="2195388"/>
            <a:ext cx="2604056" cy="2468689"/>
          </a:xfrm>
          <a:prstGeom prst="ellipse">
            <a:avLst/>
          </a:prstGeom>
        </p:spPr>
        <p:txBody>
          <a:bodyPr/>
          <a:lstStyle>
            <a:lvl1pPr>
              <a:defRPr lang="en-US" dirty="0"/>
            </a:lvl1pPr>
          </a:lstStyle>
          <a:p>
            <a:r>
              <a:rPr lang="en-US"/>
              <a:t>Click icon to add picture</a:t>
            </a:r>
          </a:p>
        </p:txBody>
      </p:sp>
      <p:sp>
        <p:nvSpPr>
          <p:cNvPr id="15" name="Text Placeholder 14"/>
          <p:cNvSpPr>
            <a:spLocks noGrp="1"/>
          </p:cNvSpPr>
          <p:nvPr>
            <p:ph type="body" sz="quarter" idx="16"/>
          </p:nvPr>
        </p:nvSpPr>
        <p:spPr>
          <a:xfrm>
            <a:off x="1506538" y="4909853"/>
            <a:ext cx="2603500" cy="327596"/>
          </a:xfrm>
          <a:prstGeom prst="rect">
            <a:avLst/>
          </a:prstGeom>
        </p:spPr>
        <p:txBody>
          <a:bodyPr/>
          <a:lstStyle>
            <a:lvl1pPr marL="0" indent="0" algn="ctr">
              <a:buNone/>
              <a:defRPr sz="1999">
                <a:solidFill>
                  <a:schemeClr val="bg1"/>
                </a:solidFill>
                <a:latin typeface="+mj-lt"/>
              </a:defRPr>
            </a:lvl1pPr>
            <a:lvl4pPr marL="1371189" indent="0">
              <a:buNone/>
              <a:defRPr/>
            </a:lvl4pPr>
          </a:lstStyle>
          <a:p>
            <a:pPr lvl="0"/>
            <a:r>
              <a:rPr lang="en-US"/>
              <a:t>Edit Master text styles</a:t>
            </a:r>
          </a:p>
        </p:txBody>
      </p:sp>
      <p:sp>
        <p:nvSpPr>
          <p:cNvPr id="18" name="Text Placeholder 17"/>
          <p:cNvSpPr>
            <a:spLocks noGrp="1"/>
          </p:cNvSpPr>
          <p:nvPr>
            <p:ph type="body" sz="quarter" idx="17"/>
          </p:nvPr>
        </p:nvSpPr>
        <p:spPr>
          <a:xfrm>
            <a:off x="1506270" y="5255738"/>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1" name="Text Placeholder 14"/>
          <p:cNvSpPr>
            <a:spLocks noGrp="1"/>
          </p:cNvSpPr>
          <p:nvPr>
            <p:ph type="body" sz="quarter" idx="18"/>
          </p:nvPr>
        </p:nvSpPr>
        <p:spPr>
          <a:xfrm>
            <a:off x="4407977" y="4909853"/>
            <a:ext cx="2603500" cy="327596"/>
          </a:xfrm>
          <a:prstGeom prst="rect">
            <a:avLst/>
          </a:prstGeom>
        </p:spPr>
        <p:txBody>
          <a:bodyPr/>
          <a:lstStyle>
            <a:lvl1pPr marL="0" indent="0" algn="ctr">
              <a:buNone/>
              <a:defRPr sz="1999">
                <a:solidFill>
                  <a:schemeClr val="bg1"/>
                </a:solidFill>
                <a:latin typeface="+mj-lt"/>
              </a:defRPr>
            </a:lvl1pPr>
            <a:lvl4pPr marL="1371189" indent="0">
              <a:buNone/>
              <a:defRPr/>
            </a:lvl4pPr>
          </a:lstStyle>
          <a:p>
            <a:pPr lvl="0"/>
            <a:r>
              <a:rPr lang="en-US"/>
              <a:t>Edit Master text styles</a:t>
            </a:r>
          </a:p>
        </p:txBody>
      </p:sp>
      <p:sp>
        <p:nvSpPr>
          <p:cNvPr id="22" name="Text Placeholder 17"/>
          <p:cNvSpPr>
            <a:spLocks noGrp="1"/>
          </p:cNvSpPr>
          <p:nvPr>
            <p:ph type="body" sz="quarter" idx="19"/>
          </p:nvPr>
        </p:nvSpPr>
        <p:spPr>
          <a:xfrm>
            <a:off x="4407709" y="5255738"/>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3" name="Text Placeholder 14"/>
          <p:cNvSpPr>
            <a:spLocks noGrp="1"/>
          </p:cNvSpPr>
          <p:nvPr>
            <p:ph type="body" sz="quarter" idx="20"/>
          </p:nvPr>
        </p:nvSpPr>
        <p:spPr>
          <a:xfrm>
            <a:off x="7309128" y="4909853"/>
            <a:ext cx="2603500" cy="327596"/>
          </a:xfrm>
          <a:prstGeom prst="rect">
            <a:avLst/>
          </a:prstGeom>
        </p:spPr>
        <p:txBody>
          <a:bodyPr/>
          <a:lstStyle>
            <a:lvl1pPr marL="0" indent="0" algn="ctr">
              <a:buNone/>
              <a:defRPr sz="1999">
                <a:solidFill>
                  <a:schemeClr val="bg1"/>
                </a:solidFill>
                <a:latin typeface="+mj-lt"/>
              </a:defRPr>
            </a:lvl1pPr>
            <a:lvl4pPr marL="1371189" indent="0">
              <a:buNone/>
              <a:defRPr/>
            </a:lvl4pPr>
          </a:lstStyle>
          <a:p>
            <a:pPr lvl="0"/>
            <a:r>
              <a:rPr lang="en-US"/>
              <a:t>Edit Master text styles</a:t>
            </a:r>
          </a:p>
        </p:txBody>
      </p:sp>
      <p:sp>
        <p:nvSpPr>
          <p:cNvPr id="24" name="Text Placeholder 17"/>
          <p:cNvSpPr>
            <a:spLocks noGrp="1"/>
          </p:cNvSpPr>
          <p:nvPr>
            <p:ph type="body" sz="quarter" idx="21"/>
          </p:nvPr>
        </p:nvSpPr>
        <p:spPr>
          <a:xfrm>
            <a:off x="7308860" y="5255738"/>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7" name="Text Placeholder 26"/>
          <p:cNvSpPr>
            <a:spLocks noGrp="1"/>
          </p:cNvSpPr>
          <p:nvPr>
            <p:ph type="body" sz="quarter" idx="22"/>
          </p:nvPr>
        </p:nvSpPr>
        <p:spPr>
          <a:xfrm>
            <a:off x="1506271" y="1437884"/>
            <a:ext cx="8406358" cy="466344"/>
          </a:xfrm>
          <a:prstGeom prst="rect">
            <a:avLst/>
          </a:prstGeom>
        </p:spPr>
        <p:txBody>
          <a:bodyPr>
            <a:noAutofit/>
          </a:bodyPr>
          <a:lstStyle>
            <a:lvl1pPr marL="0" indent="0" algn="ctr">
              <a:buNone/>
              <a:defRPr sz="3199" b="1">
                <a:solidFill>
                  <a:srgbClr val="DE1E37"/>
                </a:solidFill>
                <a:latin typeface="+mj-lt"/>
              </a:defRPr>
            </a:lvl1pPr>
          </a:lstStyle>
          <a:p>
            <a:pPr lvl="0"/>
            <a:r>
              <a:rPr lang="en-US"/>
              <a:t>Edit Master text styles</a:t>
            </a:r>
          </a:p>
        </p:txBody>
      </p:sp>
    </p:spTree>
    <p:extLst>
      <p:ext uri="{BB962C8B-B14F-4D97-AF65-F5344CB8AC3E}">
        <p14:creationId xmlns:p14="http://schemas.microsoft.com/office/powerpoint/2010/main" val="157606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A3151-2F4D-44F0-81EC-671E8E5DBD68}"/>
              </a:ext>
            </a:extLst>
          </p:cNvPr>
          <p:cNvSpPr>
            <a:spLocks noGrp="1"/>
          </p:cNvSpPr>
          <p:nvPr>
            <p:ph type="title" hasCustomPrompt="1"/>
          </p:nvPr>
        </p:nvSpPr>
        <p:spPr/>
        <p:txBody>
          <a:bodyPr>
            <a:normAutofit/>
          </a:bodyPr>
          <a:lstStyle>
            <a:lvl1pPr>
              <a:defRPr sz="3200" b="1">
                <a:latin typeface="Proxima Soft"/>
              </a:defRPr>
            </a:lvl1pPr>
          </a:lstStyle>
          <a:p>
            <a:r>
              <a:rPr lang="en-US"/>
              <a:t>Title text</a:t>
            </a:r>
          </a:p>
        </p:txBody>
      </p:sp>
      <p:pic>
        <p:nvPicPr>
          <p:cNvPr id="3" name="Image" descr="Image">
            <a:extLst>
              <a:ext uri="{FF2B5EF4-FFF2-40B4-BE49-F238E27FC236}">
                <a16:creationId xmlns:a16="http://schemas.microsoft.com/office/drawing/2014/main" id="{2541BF16-EA33-4F25-9A47-5D62AFF72930}"/>
              </a:ext>
            </a:extLst>
          </p:cNvPr>
          <p:cNvPicPr>
            <a:picLocks noChangeAspect="1"/>
          </p:cNvPicPr>
          <p:nvPr userDrawn="1"/>
        </p:nvPicPr>
        <p:blipFill>
          <a:blip r:embed="rId2"/>
          <a:stretch>
            <a:fillRect/>
          </a:stretch>
        </p:blipFill>
        <p:spPr>
          <a:xfrm>
            <a:off x="343555" y="5926316"/>
            <a:ext cx="4552570" cy="609340"/>
          </a:xfrm>
          <a:prstGeom prst="rect">
            <a:avLst/>
          </a:prstGeom>
          <a:ln w="12700">
            <a:miter lim="400000"/>
          </a:ln>
        </p:spPr>
      </p:pic>
    </p:spTree>
    <p:extLst>
      <p:ext uri="{BB962C8B-B14F-4D97-AF65-F5344CB8AC3E}">
        <p14:creationId xmlns:p14="http://schemas.microsoft.com/office/powerpoint/2010/main" val="2739654534"/>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plit Layout">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446956"/>
            <a:ext cx="12191999" cy="3411044"/>
          </a:xfrm>
          <a:prstGeom prst="rect">
            <a:avLst/>
          </a:prstGeom>
        </p:spPr>
      </p:pic>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77ED005-387A-4F8B-82FC-ED3E5F527079}" type="slidenum">
              <a:rPr lang="en-US" smtClean="0"/>
              <a:pPr>
                <a:defRPr/>
              </a:pPr>
              <a:t>‹#›</a:t>
            </a:fld>
            <a:endParaRPr lang="en-US"/>
          </a:p>
        </p:txBody>
      </p:sp>
      <p:sp>
        <p:nvSpPr>
          <p:cNvPr id="15" name="Text Placeholder 14"/>
          <p:cNvSpPr>
            <a:spLocks noGrp="1"/>
          </p:cNvSpPr>
          <p:nvPr>
            <p:ph type="body" sz="quarter" idx="16"/>
          </p:nvPr>
        </p:nvSpPr>
        <p:spPr>
          <a:xfrm>
            <a:off x="1506538" y="4379174"/>
            <a:ext cx="2603500" cy="327596"/>
          </a:xfrm>
          <a:prstGeom prst="rect">
            <a:avLst/>
          </a:prstGeom>
        </p:spPr>
        <p:txBody>
          <a:bodyPr/>
          <a:lstStyle>
            <a:lvl1pPr marL="0" indent="0" algn="ctr">
              <a:buNone/>
              <a:defRPr sz="1999" spc="-120" baseline="0">
                <a:solidFill>
                  <a:schemeClr val="bg1"/>
                </a:solidFill>
                <a:latin typeface="+mj-lt"/>
              </a:defRPr>
            </a:lvl1pPr>
            <a:lvl4pPr marL="1371189" indent="0">
              <a:buNone/>
              <a:defRPr/>
            </a:lvl4pPr>
          </a:lstStyle>
          <a:p>
            <a:pPr lvl="0"/>
            <a:r>
              <a:rPr lang="en-US"/>
              <a:t>Edit Master text styles</a:t>
            </a:r>
          </a:p>
        </p:txBody>
      </p:sp>
      <p:sp>
        <p:nvSpPr>
          <p:cNvPr id="18" name="Text Placeholder 17"/>
          <p:cNvSpPr>
            <a:spLocks noGrp="1"/>
          </p:cNvSpPr>
          <p:nvPr>
            <p:ph type="body" sz="quarter" idx="17"/>
          </p:nvPr>
        </p:nvSpPr>
        <p:spPr>
          <a:xfrm>
            <a:off x="1506270" y="4725059"/>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1" name="Text Placeholder 14"/>
          <p:cNvSpPr>
            <a:spLocks noGrp="1"/>
          </p:cNvSpPr>
          <p:nvPr>
            <p:ph type="body" sz="quarter" idx="18"/>
          </p:nvPr>
        </p:nvSpPr>
        <p:spPr>
          <a:xfrm>
            <a:off x="4407977" y="4379174"/>
            <a:ext cx="2603500" cy="327596"/>
          </a:xfrm>
          <a:prstGeom prst="rect">
            <a:avLst/>
          </a:prstGeom>
        </p:spPr>
        <p:txBody>
          <a:bodyPr/>
          <a:lstStyle>
            <a:lvl1pPr marL="0" indent="0" algn="ctr">
              <a:buNone/>
              <a:defRPr sz="1999" spc="-120" baseline="0">
                <a:solidFill>
                  <a:schemeClr val="bg1"/>
                </a:solidFill>
                <a:latin typeface="+mj-lt"/>
              </a:defRPr>
            </a:lvl1pPr>
            <a:lvl4pPr marL="1371189" indent="0">
              <a:buNone/>
              <a:defRPr/>
            </a:lvl4pPr>
          </a:lstStyle>
          <a:p>
            <a:pPr lvl="0"/>
            <a:r>
              <a:rPr lang="en-US"/>
              <a:t>Edit Master text styles</a:t>
            </a:r>
          </a:p>
        </p:txBody>
      </p:sp>
      <p:sp>
        <p:nvSpPr>
          <p:cNvPr id="22" name="Text Placeholder 17"/>
          <p:cNvSpPr>
            <a:spLocks noGrp="1"/>
          </p:cNvSpPr>
          <p:nvPr>
            <p:ph type="body" sz="quarter" idx="19"/>
          </p:nvPr>
        </p:nvSpPr>
        <p:spPr>
          <a:xfrm>
            <a:off x="4407709" y="4725059"/>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3" name="Text Placeholder 14"/>
          <p:cNvSpPr>
            <a:spLocks noGrp="1"/>
          </p:cNvSpPr>
          <p:nvPr>
            <p:ph type="body" sz="quarter" idx="20"/>
          </p:nvPr>
        </p:nvSpPr>
        <p:spPr>
          <a:xfrm>
            <a:off x="7309128" y="4379174"/>
            <a:ext cx="2603500" cy="327596"/>
          </a:xfrm>
          <a:prstGeom prst="rect">
            <a:avLst/>
          </a:prstGeom>
        </p:spPr>
        <p:txBody>
          <a:bodyPr/>
          <a:lstStyle>
            <a:lvl1pPr marL="0" indent="0" algn="ctr">
              <a:buNone/>
              <a:defRPr sz="1999" spc="-120" baseline="0">
                <a:solidFill>
                  <a:schemeClr val="bg1"/>
                </a:solidFill>
                <a:latin typeface="+mj-lt"/>
              </a:defRPr>
            </a:lvl1pPr>
            <a:lvl4pPr marL="1371189" indent="0">
              <a:buNone/>
              <a:defRPr/>
            </a:lvl4pPr>
          </a:lstStyle>
          <a:p>
            <a:pPr lvl="0"/>
            <a:r>
              <a:rPr lang="en-US"/>
              <a:t>Edit Master text styles</a:t>
            </a:r>
          </a:p>
        </p:txBody>
      </p:sp>
      <p:sp>
        <p:nvSpPr>
          <p:cNvPr id="24" name="Text Placeholder 17"/>
          <p:cNvSpPr>
            <a:spLocks noGrp="1"/>
          </p:cNvSpPr>
          <p:nvPr>
            <p:ph type="body" sz="quarter" idx="21"/>
          </p:nvPr>
        </p:nvSpPr>
        <p:spPr>
          <a:xfrm>
            <a:off x="7308860" y="4725059"/>
            <a:ext cx="2603768" cy="1208277"/>
          </a:xfrm>
          <a:prstGeom prst="rect">
            <a:avLst/>
          </a:prstGeom>
        </p:spPr>
        <p:txBody>
          <a:bodyPr/>
          <a:lstStyle>
            <a:lvl1pPr marL="0" indent="0" algn="ctr">
              <a:buNone/>
              <a:defRPr sz="1600" spc="0" baseline="0">
                <a:solidFill>
                  <a:schemeClr val="bg1">
                    <a:lumMod val="85000"/>
                  </a:schemeClr>
                </a:solidFill>
                <a:latin typeface="+mn-lt"/>
              </a:defRPr>
            </a:lvl1pPr>
          </a:lstStyle>
          <a:p>
            <a:pPr lvl="0"/>
            <a:r>
              <a:rPr lang="en-US"/>
              <a:t>Edit Master text styles</a:t>
            </a:r>
          </a:p>
        </p:txBody>
      </p:sp>
      <p:sp>
        <p:nvSpPr>
          <p:cNvPr id="27" name="Text Placeholder 26"/>
          <p:cNvSpPr>
            <a:spLocks noGrp="1"/>
          </p:cNvSpPr>
          <p:nvPr>
            <p:ph type="body" sz="quarter" idx="22"/>
          </p:nvPr>
        </p:nvSpPr>
        <p:spPr>
          <a:xfrm>
            <a:off x="1135974" y="1568508"/>
            <a:ext cx="8776654" cy="466344"/>
          </a:xfrm>
          <a:prstGeom prst="rect">
            <a:avLst/>
          </a:prstGeom>
        </p:spPr>
        <p:txBody>
          <a:bodyPr>
            <a:noAutofit/>
          </a:bodyPr>
          <a:lstStyle>
            <a:lvl1pPr marL="0" indent="0" algn="ctr">
              <a:buNone/>
              <a:defRPr sz="3199" b="1">
                <a:solidFill>
                  <a:srgbClr val="DE1E37"/>
                </a:solidFill>
                <a:latin typeface="+mj-lt"/>
              </a:defRPr>
            </a:lvl1pPr>
          </a:lstStyle>
          <a:p>
            <a:pPr lvl="0"/>
            <a:r>
              <a:rPr lang="en-US"/>
              <a:t>Edit Master text styles</a:t>
            </a:r>
          </a:p>
        </p:txBody>
      </p:sp>
      <p:sp>
        <p:nvSpPr>
          <p:cNvPr id="10" name="Text Placeholder 9"/>
          <p:cNvSpPr>
            <a:spLocks noGrp="1"/>
          </p:cNvSpPr>
          <p:nvPr>
            <p:ph type="body" sz="quarter" idx="23"/>
          </p:nvPr>
        </p:nvSpPr>
        <p:spPr>
          <a:xfrm>
            <a:off x="1135970" y="2154685"/>
            <a:ext cx="8776658" cy="1155746"/>
          </a:xfrm>
        </p:spPr>
        <p:txBody>
          <a:bodyPr>
            <a:normAutofit/>
          </a:bodyPr>
          <a:lstStyle>
            <a:lvl1pPr marL="0" indent="0" algn="ctr">
              <a:buNone/>
              <a:defRPr sz="2399"/>
            </a:lvl1pPr>
          </a:lstStyle>
          <a:p>
            <a:pPr lvl="0"/>
            <a:r>
              <a:rPr lang="en-US"/>
              <a:t>Edit Master text styles</a:t>
            </a:r>
          </a:p>
        </p:txBody>
      </p:sp>
      <p:sp>
        <p:nvSpPr>
          <p:cNvPr id="12" name="Rectangle 11"/>
          <p:cNvSpPr/>
          <p:nvPr/>
        </p:nvSpPr>
        <p:spPr>
          <a:xfrm>
            <a:off x="4261755" y="4346520"/>
            <a:ext cx="18288" cy="1662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6" name="Rectangle 25"/>
          <p:cNvSpPr/>
          <p:nvPr/>
        </p:nvSpPr>
        <p:spPr>
          <a:xfrm>
            <a:off x="7150892" y="4346519"/>
            <a:ext cx="18288" cy="1662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Tree>
    <p:extLst>
      <p:ext uri="{BB962C8B-B14F-4D97-AF65-F5344CB8AC3E}">
        <p14:creationId xmlns:p14="http://schemas.microsoft.com/office/powerpoint/2010/main" val="252860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able split">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0"/>
            <a:ext cx="12191999" cy="4245902"/>
          </a:xfrm>
          <a:prstGeom prst="rect">
            <a:avLst/>
          </a:prstGeom>
        </p:spPr>
      </p:pic>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77ED005-387A-4F8B-82FC-ED3E5F527079}" type="slidenum">
              <a:rPr lang="en-US" smtClean="0"/>
              <a:pPr>
                <a:defRPr/>
              </a:pPr>
              <a:t>‹#›</a:t>
            </a:fld>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
        <p:nvSpPr>
          <p:cNvPr id="20" name="Text Placeholder 26"/>
          <p:cNvSpPr>
            <a:spLocks noGrp="1"/>
          </p:cNvSpPr>
          <p:nvPr>
            <p:ph type="body" sz="quarter" idx="22"/>
          </p:nvPr>
        </p:nvSpPr>
        <p:spPr>
          <a:xfrm>
            <a:off x="838201" y="4885566"/>
            <a:ext cx="3768847" cy="1433960"/>
          </a:xfrm>
          <a:prstGeom prst="rect">
            <a:avLst/>
          </a:prstGeom>
        </p:spPr>
        <p:txBody>
          <a:bodyPr>
            <a:noAutofit/>
          </a:bodyPr>
          <a:lstStyle>
            <a:lvl1pPr marL="0" indent="0" algn="l">
              <a:buNone/>
              <a:defRPr sz="3199" b="1">
                <a:solidFill>
                  <a:srgbClr val="DE1E37"/>
                </a:solidFill>
                <a:latin typeface="+mj-lt"/>
              </a:defRPr>
            </a:lvl1pPr>
          </a:lstStyle>
          <a:p>
            <a:pPr lvl="0"/>
            <a:r>
              <a:rPr lang="en-US"/>
              <a:t>Edit Master text styles</a:t>
            </a:r>
          </a:p>
        </p:txBody>
      </p:sp>
      <p:sp>
        <p:nvSpPr>
          <p:cNvPr id="28" name="Text Placeholder 9"/>
          <p:cNvSpPr>
            <a:spLocks noGrp="1"/>
          </p:cNvSpPr>
          <p:nvPr>
            <p:ph type="body" sz="quarter" idx="24"/>
          </p:nvPr>
        </p:nvSpPr>
        <p:spPr>
          <a:xfrm>
            <a:off x="5231779" y="4885567"/>
            <a:ext cx="6122021" cy="1495991"/>
          </a:xfrm>
        </p:spPr>
        <p:txBody>
          <a:bodyPr>
            <a:normAutofit/>
          </a:bodyPr>
          <a:lstStyle>
            <a:lvl1pPr marL="0" indent="0" algn="l">
              <a:buNone/>
              <a:defRPr sz="1799" spc="-50" baseline="0"/>
            </a:lvl1pPr>
          </a:lstStyle>
          <a:p>
            <a:pPr lvl="0"/>
            <a:r>
              <a:rPr lang="en-US"/>
              <a:t>Edit Master text styles</a:t>
            </a:r>
          </a:p>
        </p:txBody>
      </p:sp>
      <p:sp>
        <p:nvSpPr>
          <p:cNvPr id="6" name="Table Placeholder 5"/>
          <p:cNvSpPr>
            <a:spLocks noGrp="1"/>
          </p:cNvSpPr>
          <p:nvPr>
            <p:ph type="tbl" sz="quarter" idx="25"/>
          </p:nvPr>
        </p:nvSpPr>
        <p:spPr>
          <a:xfrm>
            <a:off x="838201" y="1330099"/>
            <a:ext cx="10625138" cy="2540000"/>
          </a:xfrm>
        </p:spPr>
        <p:txBody>
          <a:bodyPr/>
          <a:lstStyle>
            <a:lvl1pPr>
              <a:defRPr>
                <a:solidFill>
                  <a:schemeClr val="bg1"/>
                </a:solidFill>
              </a:defRPr>
            </a:lvl1pPr>
          </a:lstStyle>
          <a:p>
            <a:r>
              <a:rPr lang="en-US"/>
              <a:t>Click icon to add table</a:t>
            </a:r>
          </a:p>
        </p:txBody>
      </p:sp>
    </p:spTree>
    <p:extLst>
      <p:ext uri="{BB962C8B-B14F-4D97-AF65-F5344CB8AC3E}">
        <p14:creationId xmlns:p14="http://schemas.microsoft.com/office/powerpoint/2010/main" val="123637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WOT">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9" name="Rectangle 8"/>
          <p:cNvSpPr/>
          <p:nvPr/>
        </p:nvSpPr>
        <p:spPr>
          <a:xfrm rot="10800000">
            <a:off x="-2" y="0"/>
            <a:ext cx="12192002" cy="6858000"/>
          </a:xfrm>
          <a:prstGeom prst="rect">
            <a:avLst/>
          </a:prstGeom>
          <a:gradFill>
            <a:gsLst>
              <a:gs pos="43000">
                <a:schemeClr val="bg1">
                  <a:alpha val="0"/>
                </a:schemeClr>
              </a:gs>
              <a:gs pos="100000">
                <a:srgbClr val="FF000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 name="Rectangle 7"/>
          <p:cNvSpPr/>
          <p:nvPr/>
        </p:nvSpPr>
        <p:spPr>
          <a:xfrm>
            <a:off x="685799" y="2460158"/>
            <a:ext cx="5184322" cy="1788685"/>
          </a:xfrm>
          <a:prstGeom prst="rect">
            <a:avLst/>
          </a:prstGeom>
          <a:solidFill>
            <a:srgbClr val="FFFFFF">
              <a:alpha val="50196"/>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5" name="Text Placeholder 14"/>
          <p:cNvSpPr>
            <a:spLocks noGrp="1"/>
          </p:cNvSpPr>
          <p:nvPr>
            <p:ph type="body" sz="quarter" idx="16"/>
          </p:nvPr>
        </p:nvSpPr>
        <p:spPr>
          <a:xfrm>
            <a:off x="861559" y="2738944"/>
            <a:ext cx="4894262" cy="327596"/>
          </a:xfrm>
          <a:prstGeom prst="rect">
            <a:avLst/>
          </a:prstGeom>
        </p:spPr>
        <p:txBody>
          <a:bodyPr/>
          <a:lstStyle>
            <a:lvl1pPr marL="0" indent="0" algn="l">
              <a:buNone/>
              <a:defRPr sz="1999" b="1" cap="all" spc="0" baseline="0">
                <a:solidFill>
                  <a:srgbClr val="5C5D65"/>
                </a:solidFill>
                <a:latin typeface="+mj-lt"/>
              </a:defRPr>
            </a:lvl1pPr>
            <a:lvl4pPr marL="1371189" indent="0">
              <a:buNone/>
              <a:defRPr/>
            </a:lvl4pPr>
          </a:lstStyle>
          <a:p>
            <a:pPr lvl="0"/>
            <a:r>
              <a:rPr lang="en-US"/>
              <a:t>Edit Master text styles</a:t>
            </a:r>
          </a:p>
        </p:txBody>
      </p:sp>
      <p:sp>
        <p:nvSpPr>
          <p:cNvPr id="18" name="Text Placeholder 17"/>
          <p:cNvSpPr>
            <a:spLocks noGrp="1"/>
          </p:cNvSpPr>
          <p:nvPr>
            <p:ph type="body" sz="quarter" idx="17"/>
          </p:nvPr>
        </p:nvSpPr>
        <p:spPr>
          <a:xfrm>
            <a:off x="861557" y="3084472"/>
            <a:ext cx="4894263" cy="1047291"/>
          </a:xfrm>
          <a:prstGeom prst="rect">
            <a:avLst/>
          </a:prstGeom>
        </p:spPr>
        <p:txBody>
          <a:bodyPr>
            <a:normAutofit/>
          </a:bodyPr>
          <a:lstStyle>
            <a:lvl1pPr marL="0" indent="0" algn="l">
              <a:lnSpc>
                <a:spcPct val="120000"/>
              </a:lnSpc>
              <a:buNone/>
              <a:defRPr sz="1799" spc="0" baseline="0">
                <a:solidFill>
                  <a:schemeClr val="bg1"/>
                </a:solidFill>
                <a:latin typeface="+mn-lt"/>
              </a:defRPr>
            </a:lvl1pPr>
          </a:lstStyle>
          <a:p>
            <a:pPr lvl="0"/>
            <a:r>
              <a:rPr lang="en-US"/>
              <a:t>Edit Master text styles</a:t>
            </a:r>
          </a:p>
        </p:txBody>
      </p:sp>
      <p:sp>
        <p:nvSpPr>
          <p:cNvPr id="14" name="Text Placeholder 2"/>
          <p:cNvSpPr>
            <a:spLocks noGrp="1"/>
          </p:cNvSpPr>
          <p:nvPr>
            <p:ph type="body" idx="1"/>
          </p:nvPr>
        </p:nvSpPr>
        <p:spPr>
          <a:xfrm>
            <a:off x="4086864" y="998987"/>
            <a:ext cx="7266936" cy="595619"/>
          </a:xfrm>
          <a:prstGeom prst="rect">
            <a:avLst/>
          </a:prstGeom>
        </p:spPr>
        <p:txBody>
          <a:bodyPr>
            <a:normAutofit/>
          </a:bodyPr>
          <a:lstStyle>
            <a:lvl1pPr marL="0" indent="0" algn="r">
              <a:buNone/>
              <a:defRPr sz="3199"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63" name="Rectangle 62"/>
          <p:cNvSpPr/>
          <p:nvPr/>
        </p:nvSpPr>
        <p:spPr>
          <a:xfrm>
            <a:off x="6045879" y="2460158"/>
            <a:ext cx="5184322" cy="1788685"/>
          </a:xfrm>
          <a:prstGeom prst="rect">
            <a:avLst/>
          </a:prstGeom>
          <a:solidFill>
            <a:srgbClr val="FFFFFF">
              <a:alpha val="50196"/>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4" name="Text Placeholder 14"/>
          <p:cNvSpPr>
            <a:spLocks noGrp="1"/>
          </p:cNvSpPr>
          <p:nvPr>
            <p:ph type="body" sz="quarter" idx="30"/>
          </p:nvPr>
        </p:nvSpPr>
        <p:spPr>
          <a:xfrm>
            <a:off x="6221638" y="2738944"/>
            <a:ext cx="4894262" cy="327596"/>
          </a:xfrm>
          <a:prstGeom prst="rect">
            <a:avLst/>
          </a:prstGeom>
        </p:spPr>
        <p:txBody>
          <a:bodyPr/>
          <a:lstStyle>
            <a:lvl1pPr marL="0" indent="0" algn="l">
              <a:buNone/>
              <a:defRPr sz="1999" b="1" cap="all" spc="0" baseline="0">
                <a:solidFill>
                  <a:srgbClr val="5C5D65"/>
                </a:solidFill>
                <a:latin typeface="+mj-lt"/>
              </a:defRPr>
            </a:lvl1pPr>
            <a:lvl4pPr marL="1371189" indent="0">
              <a:buNone/>
              <a:defRPr/>
            </a:lvl4pPr>
          </a:lstStyle>
          <a:p>
            <a:pPr lvl="0"/>
            <a:r>
              <a:rPr lang="en-US"/>
              <a:t>Edit Master text styles</a:t>
            </a:r>
          </a:p>
        </p:txBody>
      </p:sp>
      <p:sp>
        <p:nvSpPr>
          <p:cNvPr id="65" name="Text Placeholder 17"/>
          <p:cNvSpPr>
            <a:spLocks noGrp="1"/>
          </p:cNvSpPr>
          <p:nvPr>
            <p:ph type="body" sz="quarter" idx="31"/>
          </p:nvPr>
        </p:nvSpPr>
        <p:spPr>
          <a:xfrm>
            <a:off x="6221638" y="3084472"/>
            <a:ext cx="4894263" cy="1047291"/>
          </a:xfrm>
          <a:prstGeom prst="rect">
            <a:avLst/>
          </a:prstGeom>
        </p:spPr>
        <p:txBody>
          <a:bodyPr>
            <a:normAutofit/>
          </a:bodyPr>
          <a:lstStyle>
            <a:lvl1pPr marL="0" indent="0" algn="l">
              <a:lnSpc>
                <a:spcPct val="120000"/>
              </a:lnSpc>
              <a:buNone/>
              <a:defRPr sz="1799" spc="0" baseline="0">
                <a:solidFill>
                  <a:schemeClr val="bg1"/>
                </a:solidFill>
                <a:latin typeface="+mn-lt"/>
              </a:defRPr>
            </a:lvl1pPr>
          </a:lstStyle>
          <a:p>
            <a:pPr lvl="0"/>
            <a:r>
              <a:rPr lang="en-US"/>
              <a:t>Edit Master text styles</a:t>
            </a:r>
          </a:p>
        </p:txBody>
      </p:sp>
      <p:sp>
        <p:nvSpPr>
          <p:cNvPr id="66" name="Rectangle 65"/>
          <p:cNvSpPr/>
          <p:nvPr/>
        </p:nvSpPr>
        <p:spPr>
          <a:xfrm>
            <a:off x="6045879" y="4450631"/>
            <a:ext cx="5184322" cy="1788685"/>
          </a:xfrm>
          <a:prstGeom prst="rect">
            <a:avLst/>
          </a:prstGeom>
          <a:gradFill flip="none" rotWithShape="1">
            <a:gsLst>
              <a:gs pos="0">
                <a:srgbClr val="FFFFFF">
                  <a:shade val="30000"/>
                  <a:satMod val="115000"/>
                  <a:alpha val="50000"/>
                </a:srgbClr>
              </a:gs>
              <a:gs pos="50000">
                <a:srgbClr val="FFFFFF">
                  <a:shade val="67500"/>
                  <a:satMod val="115000"/>
                  <a:alpha val="50000"/>
                </a:srgbClr>
              </a:gs>
              <a:gs pos="100000">
                <a:srgbClr val="FFFFFF">
                  <a:shade val="100000"/>
                  <a:satMod val="115000"/>
                  <a:alpha val="5000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7" name="Text Placeholder 14"/>
          <p:cNvSpPr>
            <a:spLocks noGrp="1"/>
          </p:cNvSpPr>
          <p:nvPr>
            <p:ph type="body" sz="quarter" idx="32"/>
          </p:nvPr>
        </p:nvSpPr>
        <p:spPr>
          <a:xfrm>
            <a:off x="6221638" y="4729417"/>
            <a:ext cx="4894262" cy="327596"/>
          </a:xfrm>
          <a:prstGeom prst="rect">
            <a:avLst/>
          </a:prstGeom>
        </p:spPr>
        <p:txBody>
          <a:bodyPr/>
          <a:lstStyle>
            <a:lvl1pPr marL="0" indent="0" algn="l">
              <a:buNone/>
              <a:defRPr sz="1999" b="1" cap="all" spc="0" baseline="0">
                <a:solidFill>
                  <a:srgbClr val="5C5D65"/>
                </a:solidFill>
                <a:latin typeface="+mj-lt"/>
              </a:defRPr>
            </a:lvl1pPr>
            <a:lvl4pPr marL="1371189" indent="0">
              <a:buNone/>
              <a:defRPr/>
            </a:lvl4pPr>
          </a:lstStyle>
          <a:p>
            <a:pPr lvl="0"/>
            <a:r>
              <a:rPr lang="en-US"/>
              <a:t>Edit Master text styles</a:t>
            </a:r>
          </a:p>
        </p:txBody>
      </p:sp>
      <p:sp>
        <p:nvSpPr>
          <p:cNvPr id="68" name="Text Placeholder 17"/>
          <p:cNvSpPr>
            <a:spLocks noGrp="1"/>
          </p:cNvSpPr>
          <p:nvPr>
            <p:ph type="body" sz="quarter" idx="33"/>
          </p:nvPr>
        </p:nvSpPr>
        <p:spPr>
          <a:xfrm>
            <a:off x="6221638" y="5074945"/>
            <a:ext cx="4894263" cy="1047291"/>
          </a:xfrm>
          <a:prstGeom prst="rect">
            <a:avLst/>
          </a:prstGeom>
        </p:spPr>
        <p:txBody>
          <a:bodyPr>
            <a:normAutofit/>
          </a:bodyPr>
          <a:lstStyle>
            <a:lvl1pPr marL="0" indent="0" algn="l">
              <a:lnSpc>
                <a:spcPct val="120000"/>
              </a:lnSpc>
              <a:buNone/>
              <a:defRPr sz="1799" spc="0" baseline="0">
                <a:solidFill>
                  <a:schemeClr val="bg1"/>
                </a:solidFill>
                <a:latin typeface="+mn-lt"/>
              </a:defRPr>
            </a:lvl1pPr>
          </a:lstStyle>
          <a:p>
            <a:pPr lvl="0"/>
            <a:r>
              <a:rPr lang="en-US"/>
              <a:t>Edit Master text styles</a:t>
            </a:r>
          </a:p>
        </p:txBody>
      </p:sp>
      <p:sp>
        <p:nvSpPr>
          <p:cNvPr id="69" name="Rectangle 68"/>
          <p:cNvSpPr/>
          <p:nvPr/>
        </p:nvSpPr>
        <p:spPr>
          <a:xfrm>
            <a:off x="685799" y="4450631"/>
            <a:ext cx="5184322" cy="1788685"/>
          </a:xfrm>
          <a:prstGeom prst="rect">
            <a:avLst/>
          </a:prstGeom>
          <a:gradFill flip="none" rotWithShape="1">
            <a:gsLst>
              <a:gs pos="0">
                <a:srgbClr val="FFFFFF">
                  <a:shade val="30000"/>
                  <a:satMod val="115000"/>
                  <a:alpha val="50000"/>
                </a:srgbClr>
              </a:gs>
              <a:gs pos="50000">
                <a:srgbClr val="FFFFFF">
                  <a:shade val="67500"/>
                  <a:satMod val="115000"/>
                  <a:alpha val="50000"/>
                </a:srgbClr>
              </a:gs>
              <a:gs pos="100000">
                <a:srgbClr val="FFFFFF">
                  <a:shade val="100000"/>
                  <a:satMod val="115000"/>
                  <a:alpha val="50000"/>
                </a:srgbClr>
              </a:gs>
            </a:gsLst>
            <a:lin ang="162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70" name="Text Placeholder 14"/>
          <p:cNvSpPr>
            <a:spLocks noGrp="1"/>
          </p:cNvSpPr>
          <p:nvPr>
            <p:ph type="body" sz="quarter" idx="34"/>
          </p:nvPr>
        </p:nvSpPr>
        <p:spPr>
          <a:xfrm>
            <a:off x="861559" y="4729417"/>
            <a:ext cx="4894262" cy="327596"/>
          </a:xfrm>
          <a:prstGeom prst="rect">
            <a:avLst/>
          </a:prstGeom>
        </p:spPr>
        <p:txBody>
          <a:bodyPr/>
          <a:lstStyle>
            <a:lvl1pPr marL="0" indent="0" algn="l">
              <a:buNone/>
              <a:defRPr sz="1999" b="1" cap="all" spc="0" baseline="0">
                <a:solidFill>
                  <a:srgbClr val="5C5D65"/>
                </a:solidFill>
                <a:latin typeface="+mj-lt"/>
              </a:defRPr>
            </a:lvl1pPr>
            <a:lvl4pPr marL="1371189" indent="0">
              <a:buNone/>
              <a:defRPr/>
            </a:lvl4pPr>
          </a:lstStyle>
          <a:p>
            <a:pPr lvl="0"/>
            <a:r>
              <a:rPr lang="en-US"/>
              <a:t>Edit Master text styles</a:t>
            </a:r>
          </a:p>
        </p:txBody>
      </p:sp>
      <p:sp>
        <p:nvSpPr>
          <p:cNvPr id="71" name="Text Placeholder 17"/>
          <p:cNvSpPr>
            <a:spLocks noGrp="1"/>
          </p:cNvSpPr>
          <p:nvPr>
            <p:ph type="body" sz="quarter" idx="35"/>
          </p:nvPr>
        </p:nvSpPr>
        <p:spPr>
          <a:xfrm>
            <a:off x="861557" y="5074945"/>
            <a:ext cx="4894263" cy="1047291"/>
          </a:xfrm>
          <a:prstGeom prst="rect">
            <a:avLst/>
          </a:prstGeom>
        </p:spPr>
        <p:txBody>
          <a:bodyPr>
            <a:normAutofit/>
          </a:bodyPr>
          <a:lstStyle>
            <a:lvl1pPr marL="0" indent="0" algn="l">
              <a:lnSpc>
                <a:spcPct val="120000"/>
              </a:lnSpc>
              <a:buNone/>
              <a:defRPr sz="1799" spc="0" baseline="0">
                <a:solidFill>
                  <a:schemeClr val="bg1"/>
                </a:solidFill>
                <a:latin typeface="+mn-lt"/>
              </a:defRPr>
            </a:lvl1pPr>
          </a:lstStyle>
          <a:p>
            <a:pPr lvl="0"/>
            <a:r>
              <a:rPr lang="en-US"/>
              <a:t>Edit Master text styles</a:t>
            </a:r>
          </a:p>
        </p:txBody>
      </p:sp>
    </p:spTree>
    <p:extLst>
      <p:ext uri="{BB962C8B-B14F-4D97-AF65-F5344CB8AC3E}">
        <p14:creationId xmlns:p14="http://schemas.microsoft.com/office/powerpoint/2010/main" val="248014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SW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85799" y="2460158"/>
            <a:ext cx="5184322" cy="1788685"/>
          </a:xfrm>
          <a:prstGeom prst="rect">
            <a:avLst/>
          </a:prstGeom>
          <a:gradFill flip="none" rotWithShape="1">
            <a:gsLst>
              <a:gs pos="0">
                <a:srgbClr val="A6A8AB">
                  <a:shade val="30000"/>
                  <a:satMod val="115000"/>
                  <a:alpha val="33000"/>
                </a:srgbClr>
              </a:gs>
              <a:gs pos="50000">
                <a:srgbClr val="A6A8AB">
                  <a:shade val="67500"/>
                  <a:satMod val="115000"/>
                  <a:alpha val="64000"/>
                </a:srgbClr>
              </a:gs>
              <a:gs pos="100000">
                <a:srgbClr val="A6A8AB">
                  <a:shade val="100000"/>
                  <a:satMod val="115000"/>
                  <a:alpha val="24000"/>
                </a:srgbClr>
              </a:gs>
            </a:gsLst>
            <a:lin ang="189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9" name="Text Placeholder 2"/>
          <p:cNvSpPr>
            <a:spLocks noGrp="1"/>
          </p:cNvSpPr>
          <p:nvPr>
            <p:ph type="body" idx="1"/>
          </p:nvPr>
        </p:nvSpPr>
        <p:spPr>
          <a:xfrm>
            <a:off x="4086864" y="998987"/>
            <a:ext cx="7266936" cy="595619"/>
          </a:xfrm>
          <a:prstGeom prst="rect">
            <a:avLst/>
          </a:prstGeom>
        </p:spPr>
        <p:txBody>
          <a:bodyPr>
            <a:normAutofit/>
          </a:bodyPr>
          <a:lstStyle>
            <a:lvl1pPr marL="0" indent="0" algn="r">
              <a:buNone/>
              <a:defRPr sz="3199"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29" name="Text Placeholder 14"/>
          <p:cNvSpPr>
            <a:spLocks noGrp="1"/>
          </p:cNvSpPr>
          <p:nvPr>
            <p:ph type="body" sz="quarter" idx="36"/>
          </p:nvPr>
        </p:nvSpPr>
        <p:spPr>
          <a:xfrm>
            <a:off x="861559" y="2738944"/>
            <a:ext cx="4894262" cy="327596"/>
          </a:xfrm>
          <a:prstGeom prst="rect">
            <a:avLst/>
          </a:prstGeom>
        </p:spPr>
        <p:txBody>
          <a:bodyPr/>
          <a:lstStyle>
            <a:lvl1pPr marL="0" indent="0" algn="l">
              <a:buNone/>
              <a:defRPr sz="1999" b="1" cap="all" spc="0" baseline="0">
                <a:solidFill>
                  <a:srgbClr val="A6A8AB"/>
                </a:solidFill>
                <a:latin typeface="+mj-lt"/>
              </a:defRPr>
            </a:lvl1pPr>
            <a:lvl4pPr marL="1371189" indent="0">
              <a:buNone/>
              <a:defRPr/>
            </a:lvl4pPr>
          </a:lstStyle>
          <a:p>
            <a:pPr lvl="0"/>
            <a:r>
              <a:rPr lang="en-US"/>
              <a:t>Edit Master text styles</a:t>
            </a:r>
          </a:p>
        </p:txBody>
      </p:sp>
      <p:sp>
        <p:nvSpPr>
          <p:cNvPr id="30" name="Text Placeholder 17"/>
          <p:cNvSpPr>
            <a:spLocks noGrp="1"/>
          </p:cNvSpPr>
          <p:nvPr>
            <p:ph type="body" sz="quarter" idx="37"/>
          </p:nvPr>
        </p:nvSpPr>
        <p:spPr>
          <a:xfrm>
            <a:off x="861557" y="3084472"/>
            <a:ext cx="4894263" cy="1047291"/>
          </a:xfrm>
          <a:prstGeom prst="rect">
            <a:avLst/>
          </a:prstGeom>
        </p:spPr>
        <p:txBody>
          <a:bodyPr>
            <a:normAutofit/>
          </a:bodyPr>
          <a:lstStyle>
            <a:lvl1pPr marL="0" indent="0" algn="l">
              <a:lnSpc>
                <a:spcPct val="120000"/>
              </a:lnSpc>
              <a:buNone/>
              <a:defRPr sz="1799" spc="0" baseline="0">
                <a:solidFill>
                  <a:schemeClr val="bg1"/>
                </a:solidFill>
                <a:latin typeface="+mn-lt"/>
              </a:defRPr>
            </a:lvl1pPr>
          </a:lstStyle>
          <a:p>
            <a:pPr lvl="0"/>
            <a:r>
              <a:rPr lang="en-US"/>
              <a:t>Edit Master text styles</a:t>
            </a:r>
          </a:p>
        </p:txBody>
      </p:sp>
      <p:sp>
        <p:nvSpPr>
          <p:cNvPr id="31" name="Rectangle 30"/>
          <p:cNvSpPr/>
          <p:nvPr/>
        </p:nvSpPr>
        <p:spPr>
          <a:xfrm>
            <a:off x="6045878" y="2459857"/>
            <a:ext cx="5184322" cy="1788685"/>
          </a:xfrm>
          <a:prstGeom prst="rect">
            <a:avLst/>
          </a:prstGeom>
          <a:gradFill flip="none" rotWithShape="1">
            <a:gsLst>
              <a:gs pos="0">
                <a:srgbClr val="A6A8AB">
                  <a:shade val="30000"/>
                  <a:satMod val="115000"/>
                  <a:alpha val="33000"/>
                </a:srgbClr>
              </a:gs>
              <a:gs pos="50000">
                <a:srgbClr val="A6A8AB">
                  <a:shade val="67500"/>
                  <a:satMod val="115000"/>
                  <a:alpha val="64000"/>
                </a:srgbClr>
              </a:gs>
              <a:gs pos="100000">
                <a:srgbClr val="A6A8AB">
                  <a:shade val="100000"/>
                  <a:satMod val="115000"/>
                  <a:alpha val="24000"/>
                </a:srgbClr>
              </a:gs>
            </a:gsLst>
            <a:lin ang="189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2" name="Text Placeholder 14"/>
          <p:cNvSpPr>
            <a:spLocks noGrp="1"/>
          </p:cNvSpPr>
          <p:nvPr>
            <p:ph type="body" sz="quarter" idx="38"/>
          </p:nvPr>
        </p:nvSpPr>
        <p:spPr>
          <a:xfrm>
            <a:off x="6221637" y="2738643"/>
            <a:ext cx="4894262" cy="327596"/>
          </a:xfrm>
          <a:prstGeom prst="rect">
            <a:avLst/>
          </a:prstGeom>
        </p:spPr>
        <p:txBody>
          <a:bodyPr/>
          <a:lstStyle>
            <a:lvl1pPr marL="0" indent="0" algn="l">
              <a:buNone/>
              <a:defRPr sz="1999" b="1" cap="all" spc="0" baseline="0">
                <a:solidFill>
                  <a:srgbClr val="A6A8AB"/>
                </a:solidFill>
                <a:latin typeface="+mj-lt"/>
              </a:defRPr>
            </a:lvl1pPr>
            <a:lvl4pPr marL="1371189" indent="0">
              <a:buNone/>
              <a:defRPr/>
            </a:lvl4pPr>
          </a:lstStyle>
          <a:p>
            <a:pPr lvl="0"/>
            <a:r>
              <a:rPr lang="en-US"/>
              <a:t>Edit Master text styles</a:t>
            </a:r>
          </a:p>
        </p:txBody>
      </p:sp>
      <p:sp>
        <p:nvSpPr>
          <p:cNvPr id="33" name="Text Placeholder 17"/>
          <p:cNvSpPr>
            <a:spLocks noGrp="1"/>
          </p:cNvSpPr>
          <p:nvPr>
            <p:ph type="body" sz="quarter" idx="39"/>
          </p:nvPr>
        </p:nvSpPr>
        <p:spPr>
          <a:xfrm>
            <a:off x="6221637" y="3084169"/>
            <a:ext cx="4894263" cy="1047291"/>
          </a:xfrm>
          <a:prstGeom prst="rect">
            <a:avLst/>
          </a:prstGeom>
        </p:spPr>
        <p:txBody>
          <a:bodyPr>
            <a:normAutofit/>
          </a:bodyPr>
          <a:lstStyle>
            <a:lvl1pPr marL="0" indent="0" algn="l">
              <a:lnSpc>
                <a:spcPct val="120000"/>
              </a:lnSpc>
              <a:buNone/>
              <a:defRPr sz="1799" spc="0" baseline="0">
                <a:solidFill>
                  <a:schemeClr val="bg1"/>
                </a:solidFill>
                <a:latin typeface="+mn-lt"/>
              </a:defRPr>
            </a:lvl1pPr>
          </a:lstStyle>
          <a:p>
            <a:pPr lvl="0"/>
            <a:r>
              <a:rPr lang="en-US"/>
              <a:t>Edit Master text styles</a:t>
            </a:r>
          </a:p>
        </p:txBody>
      </p:sp>
      <p:sp>
        <p:nvSpPr>
          <p:cNvPr id="34" name="Rectangle 33"/>
          <p:cNvSpPr/>
          <p:nvPr/>
        </p:nvSpPr>
        <p:spPr>
          <a:xfrm>
            <a:off x="747255" y="4450631"/>
            <a:ext cx="5184322" cy="1788685"/>
          </a:xfrm>
          <a:prstGeom prst="rect">
            <a:avLst/>
          </a:prstGeom>
          <a:gradFill flip="none" rotWithShape="1">
            <a:gsLst>
              <a:gs pos="0">
                <a:srgbClr val="A6A8AB">
                  <a:shade val="30000"/>
                  <a:satMod val="115000"/>
                  <a:alpha val="33000"/>
                </a:srgbClr>
              </a:gs>
              <a:gs pos="50000">
                <a:srgbClr val="A6A8AB">
                  <a:shade val="67500"/>
                  <a:satMod val="115000"/>
                  <a:alpha val="64000"/>
                </a:srgbClr>
              </a:gs>
              <a:gs pos="100000">
                <a:srgbClr val="A6A8AB">
                  <a:shade val="100000"/>
                  <a:satMod val="115000"/>
                  <a:alpha val="24000"/>
                </a:srgbClr>
              </a:gs>
            </a:gsLst>
            <a:lin ang="189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5" name="Text Placeholder 14"/>
          <p:cNvSpPr>
            <a:spLocks noGrp="1"/>
          </p:cNvSpPr>
          <p:nvPr>
            <p:ph type="body" sz="quarter" idx="40"/>
          </p:nvPr>
        </p:nvSpPr>
        <p:spPr>
          <a:xfrm>
            <a:off x="923015" y="4729417"/>
            <a:ext cx="4894262" cy="327596"/>
          </a:xfrm>
          <a:prstGeom prst="rect">
            <a:avLst/>
          </a:prstGeom>
        </p:spPr>
        <p:txBody>
          <a:bodyPr/>
          <a:lstStyle>
            <a:lvl1pPr marL="0" indent="0" algn="l">
              <a:buNone/>
              <a:defRPr sz="1999" b="1" cap="all" spc="0" baseline="0">
                <a:solidFill>
                  <a:srgbClr val="A6A8AB"/>
                </a:solidFill>
                <a:latin typeface="+mj-lt"/>
              </a:defRPr>
            </a:lvl1pPr>
            <a:lvl4pPr marL="1371189" indent="0">
              <a:buNone/>
              <a:defRPr/>
            </a:lvl4pPr>
          </a:lstStyle>
          <a:p>
            <a:pPr lvl="0"/>
            <a:r>
              <a:rPr lang="en-US"/>
              <a:t>Edit Master text styles</a:t>
            </a:r>
          </a:p>
        </p:txBody>
      </p:sp>
      <p:sp>
        <p:nvSpPr>
          <p:cNvPr id="36" name="Text Placeholder 17"/>
          <p:cNvSpPr>
            <a:spLocks noGrp="1"/>
          </p:cNvSpPr>
          <p:nvPr>
            <p:ph type="body" sz="quarter" idx="41"/>
          </p:nvPr>
        </p:nvSpPr>
        <p:spPr>
          <a:xfrm>
            <a:off x="923013" y="5074945"/>
            <a:ext cx="4894263" cy="1047291"/>
          </a:xfrm>
          <a:prstGeom prst="rect">
            <a:avLst/>
          </a:prstGeom>
        </p:spPr>
        <p:txBody>
          <a:bodyPr>
            <a:normAutofit/>
          </a:bodyPr>
          <a:lstStyle>
            <a:lvl1pPr marL="0" indent="0" algn="l">
              <a:lnSpc>
                <a:spcPct val="120000"/>
              </a:lnSpc>
              <a:buNone/>
              <a:defRPr sz="1799" spc="0" baseline="0">
                <a:solidFill>
                  <a:schemeClr val="bg1"/>
                </a:solidFill>
                <a:latin typeface="+mn-lt"/>
              </a:defRPr>
            </a:lvl1pPr>
          </a:lstStyle>
          <a:p>
            <a:pPr lvl="0"/>
            <a:r>
              <a:rPr lang="en-US"/>
              <a:t>Edit Master text styles</a:t>
            </a:r>
          </a:p>
        </p:txBody>
      </p:sp>
      <p:sp>
        <p:nvSpPr>
          <p:cNvPr id="37" name="Rectangle 36"/>
          <p:cNvSpPr/>
          <p:nvPr/>
        </p:nvSpPr>
        <p:spPr>
          <a:xfrm>
            <a:off x="6045878" y="4450631"/>
            <a:ext cx="5184322" cy="1788685"/>
          </a:xfrm>
          <a:prstGeom prst="rect">
            <a:avLst/>
          </a:prstGeom>
          <a:gradFill flip="none" rotWithShape="1">
            <a:gsLst>
              <a:gs pos="0">
                <a:srgbClr val="A6A8AB">
                  <a:shade val="30000"/>
                  <a:satMod val="115000"/>
                  <a:alpha val="33000"/>
                </a:srgbClr>
              </a:gs>
              <a:gs pos="50000">
                <a:srgbClr val="A6A8AB">
                  <a:shade val="67500"/>
                  <a:satMod val="115000"/>
                  <a:alpha val="64000"/>
                </a:srgbClr>
              </a:gs>
              <a:gs pos="100000">
                <a:srgbClr val="A6A8AB">
                  <a:shade val="100000"/>
                  <a:satMod val="115000"/>
                  <a:alpha val="24000"/>
                </a:srgbClr>
              </a:gs>
            </a:gsLst>
            <a:lin ang="189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8" name="Text Placeholder 14"/>
          <p:cNvSpPr>
            <a:spLocks noGrp="1"/>
          </p:cNvSpPr>
          <p:nvPr>
            <p:ph type="body" sz="quarter" idx="42"/>
          </p:nvPr>
        </p:nvSpPr>
        <p:spPr>
          <a:xfrm>
            <a:off x="6221637" y="4729417"/>
            <a:ext cx="4894262" cy="327596"/>
          </a:xfrm>
          <a:prstGeom prst="rect">
            <a:avLst/>
          </a:prstGeom>
        </p:spPr>
        <p:txBody>
          <a:bodyPr/>
          <a:lstStyle>
            <a:lvl1pPr marL="0" indent="0" algn="l">
              <a:buNone/>
              <a:defRPr sz="1999" b="1" cap="all" spc="0" baseline="0">
                <a:solidFill>
                  <a:srgbClr val="A6A8AB"/>
                </a:solidFill>
                <a:latin typeface="+mj-lt"/>
              </a:defRPr>
            </a:lvl1pPr>
            <a:lvl4pPr marL="1371189" indent="0">
              <a:buNone/>
              <a:defRPr/>
            </a:lvl4pPr>
          </a:lstStyle>
          <a:p>
            <a:pPr lvl="0"/>
            <a:r>
              <a:rPr lang="en-US"/>
              <a:t>Edit Master text styles</a:t>
            </a:r>
          </a:p>
        </p:txBody>
      </p:sp>
      <p:sp>
        <p:nvSpPr>
          <p:cNvPr id="39" name="Text Placeholder 17"/>
          <p:cNvSpPr>
            <a:spLocks noGrp="1"/>
          </p:cNvSpPr>
          <p:nvPr>
            <p:ph type="body" sz="quarter" idx="43"/>
          </p:nvPr>
        </p:nvSpPr>
        <p:spPr>
          <a:xfrm>
            <a:off x="6221637" y="5074945"/>
            <a:ext cx="4894263" cy="1047291"/>
          </a:xfrm>
          <a:prstGeom prst="rect">
            <a:avLst/>
          </a:prstGeom>
        </p:spPr>
        <p:txBody>
          <a:bodyPr>
            <a:normAutofit/>
          </a:bodyPr>
          <a:lstStyle>
            <a:lvl1pPr marL="0" indent="0" algn="l">
              <a:lnSpc>
                <a:spcPct val="120000"/>
              </a:lnSpc>
              <a:buNone/>
              <a:defRPr sz="1799" spc="0" baseline="0">
                <a:solidFill>
                  <a:schemeClr val="bg1"/>
                </a:solidFill>
                <a:latin typeface="+mn-lt"/>
              </a:defRPr>
            </a:lvl1pPr>
          </a:lstStyle>
          <a:p>
            <a:pPr lvl="0"/>
            <a:r>
              <a:rPr lang="en-US"/>
              <a:t>Edit Master text styles</a:t>
            </a:r>
          </a:p>
        </p:txBody>
      </p:sp>
    </p:spTree>
    <p:extLst>
      <p:ext uri="{BB962C8B-B14F-4D97-AF65-F5344CB8AC3E}">
        <p14:creationId xmlns:p14="http://schemas.microsoft.com/office/powerpoint/2010/main" val="61725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 column on colour">
    <p:spTree>
      <p:nvGrpSpPr>
        <p:cNvPr id="1" name=""/>
        <p:cNvGrpSpPr/>
        <p:nvPr/>
      </p:nvGrpSpPr>
      <p:grpSpPr>
        <a:xfrm>
          <a:off x="0" y="0"/>
          <a:ext cx="0" cy="0"/>
          <a:chOff x="0" y="0"/>
          <a:chExt cx="0" cy="0"/>
        </a:xfrm>
      </p:grpSpPr>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464398"/>
            <a:ext cx="12192000" cy="3393602"/>
          </a:xfrm>
          <a:prstGeom prst="rect">
            <a:avLst/>
          </a:prstGeom>
        </p:spPr>
      </p:pic>
      <p:sp>
        <p:nvSpPr>
          <p:cNvPr id="11" name="Rectangle 10"/>
          <p:cNvSpPr/>
          <p:nvPr/>
        </p:nvSpPr>
        <p:spPr>
          <a:xfrm>
            <a:off x="473527" y="2473947"/>
            <a:ext cx="3600450" cy="3917228"/>
          </a:xfrm>
          <a:prstGeom prst="rect">
            <a:avLst/>
          </a:prstGeom>
          <a:gradFill flip="none" rotWithShape="1">
            <a:gsLst>
              <a:gs pos="0">
                <a:schemeClr val="bg1">
                  <a:shade val="30000"/>
                  <a:satMod val="115000"/>
                  <a:alpha val="80000"/>
                </a:schemeClr>
              </a:gs>
              <a:gs pos="50000">
                <a:schemeClr val="bg1">
                  <a:shade val="67500"/>
                  <a:satMod val="115000"/>
                  <a:alpha val="90000"/>
                </a:schemeClr>
              </a:gs>
              <a:gs pos="100000">
                <a:schemeClr val="bg1">
                  <a:shade val="100000"/>
                  <a:satMod val="115000"/>
                  <a:alpha val="7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5" name="Title 1"/>
          <p:cNvSpPr>
            <a:spLocks noGrp="1"/>
          </p:cNvSpPr>
          <p:nvPr>
            <p:ph type="title"/>
          </p:nvPr>
        </p:nvSpPr>
        <p:spPr>
          <a:xfrm>
            <a:off x="534637" y="1520218"/>
            <a:ext cx="11251872" cy="749347"/>
          </a:xfrm>
          <a:prstGeom prst="rect">
            <a:avLst/>
          </a:prstGeom>
        </p:spPr>
        <p:txBody>
          <a:bodyPr>
            <a:normAutofit/>
          </a:bodyPr>
          <a:lstStyle>
            <a:lvl1pPr algn="ctr">
              <a:defRPr sz="3199" b="1">
                <a:solidFill>
                  <a:srgbClr val="DE1E3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Content Placeholder 7"/>
          <p:cNvSpPr>
            <a:spLocks noGrp="1"/>
          </p:cNvSpPr>
          <p:nvPr>
            <p:ph sz="quarter" idx="13"/>
          </p:nvPr>
        </p:nvSpPr>
        <p:spPr>
          <a:xfrm>
            <a:off x="583622" y="3725318"/>
            <a:ext cx="3367134" cy="2359479"/>
          </a:xfrm>
        </p:spPr>
        <p:txBody>
          <a:bodyPr>
            <a:normAutofit/>
          </a:bodyPr>
          <a:lstStyle>
            <a:lvl1pPr marL="0" indent="0" algn="ctr">
              <a:lnSpc>
                <a:spcPct val="120000"/>
              </a:lnSpc>
              <a:buNone/>
              <a:defRPr sz="1600" spc="-50" baseline="0"/>
            </a:lvl1pPr>
          </a:lstStyle>
          <a:p>
            <a:pPr lvl="0"/>
            <a:r>
              <a:rPr lang="en-US"/>
              <a:t>Edit Master text styles</a:t>
            </a:r>
          </a:p>
        </p:txBody>
      </p:sp>
      <p:sp>
        <p:nvSpPr>
          <p:cNvPr id="13" name="Text Placeholder 14"/>
          <p:cNvSpPr>
            <a:spLocks noGrp="1"/>
          </p:cNvSpPr>
          <p:nvPr>
            <p:ph type="body" sz="quarter" idx="40"/>
          </p:nvPr>
        </p:nvSpPr>
        <p:spPr>
          <a:xfrm>
            <a:off x="583622" y="2833775"/>
            <a:ext cx="3367134" cy="327596"/>
          </a:xfrm>
          <a:prstGeom prst="rect">
            <a:avLst/>
          </a:prstGeom>
        </p:spPr>
        <p:txBody>
          <a:bodyPr/>
          <a:lstStyle>
            <a:lvl1pPr marL="342797" indent="-342797" algn="ctr">
              <a:buFontTx/>
              <a:buBlip>
                <a:blip r:embed="rId3"/>
              </a:buBlip>
              <a:defRPr sz="1999" b="1" cap="all" spc="0" baseline="0">
                <a:solidFill>
                  <a:srgbClr val="5D5D65"/>
                </a:solidFill>
                <a:latin typeface="+mj-lt"/>
              </a:defRPr>
            </a:lvl1pPr>
            <a:lvl4pPr marL="1371189" indent="0">
              <a:buNone/>
              <a:defRPr/>
            </a:lvl4pPr>
          </a:lstStyle>
          <a:p>
            <a:pPr lvl="0"/>
            <a:r>
              <a:rPr lang="en-US"/>
              <a:t>Edit Master text styles</a:t>
            </a:r>
          </a:p>
        </p:txBody>
      </p:sp>
      <p:sp>
        <p:nvSpPr>
          <p:cNvPr id="30" name="Rectangle 29"/>
          <p:cNvSpPr/>
          <p:nvPr/>
        </p:nvSpPr>
        <p:spPr>
          <a:xfrm>
            <a:off x="4336641" y="2473947"/>
            <a:ext cx="3600450" cy="3917228"/>
          </a:xfrm>
          <a:prstGeom prst="rect">
            <a:avLst/>
          </a:prstGeom>
          <a:gradFill flip="none" rotWithShape="1">
            <a:gsLst>
              <a:gs pos="0">
                <a:schemeClr val="bg1">
                  <a:shade val="30000"/>
                  <a:satMod val="115000"/>
                  <a:alpha val="80000"/>
                </a:schemeClr>
              </a:gs>
              <a:gs pos="50000">
                <a:schemeClr val="bg1">
                  <a:shade val="67500"/>
                  <a:satMod val="115000"/>
                  <a:alpha val="90000"/>
                </a:schemeClr>
              </a:gs>
              <a:gs pos="100000">
                <a:schemeClr val="bg1">
                  <a:shade val="100000"/>
                  <a:satMod val="115000"/>
                  <a:alpha val="7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2" name="Content Placeholder 7"/>
          <p:cNvSpPr>
            <a:spLocks noGrp="1"/>
          </p:cNvSpPr>
          <p:nvPr>
            <p:ph sz="quarter" idx="45"/>
          </p:nvPr>
        </p:nvSpPr>
        <p:spPr>
          <a:xfrm>
            <a:off x="4446736" y="3725318"/>
            <a:ext cx="3367134" cy="2359479"/>
          </a:xfrm>
        </p:spPr>
        <p:txBody>
          <a:bodyPr>
            <a:normAutofit/>
          </a:bodyPr>
          <a:lstStyle>
            <a:lvl1pPr marL="0" indent="0" algn="ctr">
              <a:lnSpc>
                <a:spcPct val="120000"/>
              </a:lnSpc>
              <a:buNone/>
              <a:defRPr sz="1600" spc="-50" baseline="0"/>
            </a:lvl1pPr>
          </a:lstStyle>
          <a:p>
            <a:pPr lvl="0"/>
            <a:r>
              <a:rPr lang="en-US"/>
              <a:t>Edit Master text styles</a:t>
            </a:r>
          </a:p>
        </p:txBody>
      </p:sp>
      <p:sp>
        <p:nvSpPr>
          <p:cNvPr id="34" name="Rectangle 33"/>
          <p:cNvSpPr/>
          <p:nvPr/>
        </p:nvSpPr>
        <p:spPr>
          <a:xfrm>
            <a:off x="8186059" y="2473947"/>
            <a:ext cx="3600450" cy="3917228"/>
          </a:xfrm>
          <a:prstGeom prst="rect">
            <a:avLst/>
          </a:prstGeom>
          <a:gradFill flip="none" rotWithShape="1">
            <a:gsLst>
              <a:gs pos="0">
                <a:schemeClr val="bg1">
                  <a:shade val="30000"/>
                  <a:satMod val="115000"/>
                  <a:alpha val="80000"/>
                </a:schemeClr>
              </a:gs>
              <a:gs pos="50000">
                <a:schemeClr val="bg1">
                  <a:shade val="67500"/>
                  <a:satMod val="115000"/>
                  <a:alpha val="90000"/>
                </a:schemeClr>
              </a:gs>
              <a:gs pos="100000">
                <a:schemeClr val="bg1">
                  <a:shade val="100000"/>
                  <a:satMod val="115000"/>
                  <a:alpha val="7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36" name="Content Placeholder 7"/>
          <p:cNvSpPr>
            <a:spLocks noGrp="1"/>
          </p:cNvSpPr>
          <p:nvPr>
            <p:ph sz="quarter" idx="47"/>
          </p:nvPr>
        </p:nvSpPr>
        <p:spPr>
          <a:xfrm>
            <a:off x="8296155" y="3725318"/>
            <a:ext cx="3367134" cy="2359479"/>
          </a:xfrm>
        </p:spPr>
        <p:txBody>
          <a:bodyPr>
            <a:normAutofit/>
          </a:bodyPr>
          <a:lstStyle>
            <a:lvl1pPr marL="0" indent="0" algn="ctr">
              <a:lnSpc>
                <a:spcPct val="120000"/>
              </a:lnSpc>
              <a:buNone/>
              <a:defRPr sz="1600" spc="-50" baseline="0"/>
            </a:lvl1pPr>
          </a:lstStyle>
          <a:p>
            <a:pPr lvl="0"/>
            <a:r>
              <a:rPr lang="en-US"/>
              <a:t>Edit Master text styles</a:t>
            </a:r>
          </a:p>
        </p:txBody>
      </p:sp>
      <p:sp>
        <p:nvSpPr>
          <p:cNvPr id="39" name="Text Placeholder 14"/>
          <p:cNvSpPr>
            <a:spLocks noGrp="1"/>
          </p:cNvSpPr>
          <p:nvPr>
            <p:ph type="body" sz="quarter" idx="49"/>
          </p:nvPr>
        </p:nvSpPr>
        <p:spPr>
          <a:xfrm>
            <a:off x="4477006" y="2833775"/>
            <a:ext cx="3367134" cy="327596"/>
          </a:xfrm>
          <a:prstGeom prst="rect">
            <a:avLst/>
          </a:prstGeom>
        </p:spPr>
        <p:txBody>
          <a:bodyPr/>
          <a:lstStyle>
            <a:lvl1pPr marL="342797" indent="-342797" algn="ctr">
              <a:buFontTx/>
              <a:buBlip>
                <a:blip r:embed="rId3"/>
              </a:buBlip>
              <a:defRPr sz="1999" b="1" cap="all" spc="0" baseline="0">
                <a:solidFill>
                  <a:srgbClr val="5D5D65"/>
                </a:solidFill>
                <a:latin typeface="+mj-lt"/>
              </a:defRPr>
            </a:lvl1pPr>
            <a:lvl4pPr marL="1371189" indent="0">
              <a:buNone/>
              <a:defRPr/>
            </a:lvl4pPr>
          </a:lstStyle>
          <a:p>
            <a:pPr lvl="0"/>
            <a:r>
              <a:rPr lang="en-US"/>
              <a:t>Edit Master text styles</a:t>
            </a:r>
          </a:p>
        </p:txBody>
      </p:sp>
      <p:sp>
        <p:nvSpPr>
          <p:cNvPr id="41" name="Text Placeholder 14"/>
          <p:cNvSpPr>
            <a:spLocks noGrp="1"/>
          </p:cNvSpPr>
          <p:nvPr>
            <p:ph type="body" sz="quarter" idx="50"/>
          </p:nvPr>
        </p:nvSpPr>
        <p:spPr>
          <a:xfrm>
            <a:off x="8296155" y="2833775"/>
            <a:ext cx="3367134" cy="327596"/>
          </a:xfrm>
          <a:prstGeom prst="rect">
            <a:avLst/>
          </a:prstGeom>
        </p:spPr>
        <p:txBody>
          <a:bodyPr/>
          <a:lstStyle>
            <a:lvl1pPr marL="342797" indent="-342797" algn="ctr">
              <a:buFontTx/>
              <a:buBlip>
                <a:blip r:embed="rId3"/>
              </a:buBlip>
              <a:defRPr sz="1999" b="1" cap="all" spc="0" baseline="0">
                <a:solidFill>
                  <a:srgbClr val="5D5D65"/>
                </a:solidFill>
                <a:latin typeface="+mj-lt"/>
              </a:defRPr>
            </a:lvl1pPr>
            <a:lvl4pPr marL="1371189" indent="0">
              <a:buNone/>
              <a:defRPr/>
            </a:lvl4pPr>
          </a:lstStyle>
          <a:p>
            <a:pPr lvl="0"/>
            <a:r>
              <a:rPr lang="en-US"/>
              <a:t>Edit Master text styles</a:t>
            </a:r>
          </a:p>
        </p:txBody>
      </p:sp>
    </p:spTree>
    <p:extLst>
      <p:ext uri="{BB962C8B-B14F-4D97-AF65-F5344CB8AC3E}">
        <p14:creationId xmlns:p14="http://schemas.microsoft.com/office/powerpoint/2010/main" val="409435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Oth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77ED005-387A-4F8B-82FC-ED3E5F527079}" type="slidenum">
              <a:rPr lang="en-US" smtClean="0"/>
              <a:pPr>
                <a:defRPr/>
              </a:pPr>
              <a:t>‹#›</a:t>
            </a:fld>
            <a:endParaRPr lang="en-US"/>
          </a:p>
        </p:txBody>
      </p:sp>
    </p:spTree>
    <p:extLst>
      <p:ext uri="{BB962C8B-B14F-4D97-AF65-F5344CB8AC3E}">
        <p14:creationId xmlns:p14="http://schemas.microsoft.com/office/powerpoint/2010/main" val="330696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Image on white">
    <p:bg>
      <p:bgPr>
        <a:solidFill>
          <a:schemeClr val="bg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0"/>
          </p:nvPr>
        </p:nvSpPr>
        <p:spPr>
          <a:xfrm>
            <a:off x="3042126" y="1357018"/>
            <a:ext cx="5865707" cy="3880300"/>
          </a:xfrm>
          <a:prstGeom prst="rect">
            <a:avLst/>
          </a:prstGeom>
        </p:spPr>
        <p:txBody>
          <a:bodyPr/>
          <a:lstStyle>
            <a:lvl1pPr marL="0" indent="0">
              <a:buNone/>
              <a:defRPr sz="3199">
                <a:latin typeface="Verdana" panose="020B0604030504040204" pitchFamily="34" charset="0"/>
                <a:ea typeface="Verdana" panose="020B0604030504040204" pitchFamily="34" charset="0"/>
                <a:cs typeface="Verdana" panose="020B0604030504040204"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7832" y="617888"/>
            <a:ext cx="2622084" cy="187814"/>
          </a:xfrm>
          <a:prstGeom prst="rect">
            <a:avLst/>
          </a:prstGeom>
        </p:spPr>
      </p:pic>
      <p:sp>
        <p:nvSpPr>
          <p:cNvPr id="8" name="Text Placeholder 2"/>
          <p:cNvSpPr>
            <a:spLocks noGrp="1"/>
          </p:cNvSpPr>
          <p:nvPr>
            <p:ph type="body" idx="1"/>
          </p:nvPr>
        </p:nvSpPr>
        <p:spPr>
          <a:xfrm>
            <a:off x="438573" y="5689601"/>
            <a:ext cx="10515600" cy="453813"/>
          </a:xfrm>
          <a:prstGeom prst="rect">
            <a:avLst/>
          </a:prstGeom>
        </p:spPr>
        <p:txBody>
          <a:bodyPr/>
          <a:lstStyle>
            <a:lvl1pPr marL="0" indent="0" algn="ctr">
              <a:buNone/>
              <a:defRPr sz="2399">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8515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Graph on grey">
    <p:bg>
      <p:bgPr>
        <a:blipFill>
          <a:blip r:embed="rId2"/>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832" y="617888"/>
            <a:ext cx="2622084" cy="187814"/>
          </a:xfrm>
          <a:prstGeom prst="rect">
            <a:avLst/>
          </a:prstGeom>
        </p:spPr>
      </p:pic>
      <p:sp>
        <p:nvSpPr>
          <p:cNvPr id="8" name="Text Placeholder 2"/>
          <p:cNvSpPr>
            <a:spLocks noGrp="1"/>
          </p:cNvSpPr>
          <p:nvPr>
            <p:ph type="body" idx="1"/>
          </p:nvPr>
        </p:nvSpPr>
        <p:spPr>
          <a:xfrm>
            <a:off x="8907833" y="2975276"/>
            <a:ext cx="2622083" cy="3406275"/>
          </a:xfrm>
          <a:prstGeom prst="rect">
            <a:avLst/>
          </a:prstGeom>
        </p:spPr>
        <p:txBody>
          <a:bodyPr>
            <a:normAutofit/>
          </a:bodyPr>
          <a:lstStyle>
            <a:lvl1pPr marL="0" indent="0" algn="l">
              <a:lnSpc>
                <a:spcPct val="120000"/>
              </a:lnSpc>
              <a:buNone/>
              <a:defRPr sz="1400"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3" name="Chart Placeholder 2"/>
          <p:cNvSpPr>
            <a:spLocks noGrp="1"/>
          </p:cNvSpPr>
          <p:nvPr>
            <p:ph type="chart" sz="quarter" idx="10"/>
          </p:nvPr>
        </p:nvSpPr>
        <p:spPr>
          <a:xfrm>
            <a:off x="1303372" y="1112429"/>
            <a:ext cx="7224611" cy="5365375"/>
          </a:xfrm>
        </p:spPr>
        <p:txBody>
          <a:bodyPr/>
          <a:lstStyle>
            <a:lvl1pPr>
              <a:defRPr>
                <a:solidFill>
                  <a:schemeClr val="bg1"/>
                </a:solidFill>
              </a:defRPr>
            </a:lvl1pPr>
          </a:lstStyle>
          <a:p>
            <a:r>
              <a:rPr lang="en-US"/>
              <a:t>Click icon to add chart</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Tree>
    <p:extLst>
      <p:ext uri="{BB962C8B-B14F-4D97-AF65-F5344CB8AC3E}">
        <p14:creationId xmlns:p14="http://schemas.microsoft.com/office/powerpoint/2010/main" val="137186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Graph on colo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7832" y="617888"/>
            <a:ext cx="2622084" cy="187814"/>
          </a:xfrm>
          <a:prstGeom prst="rect">
            <a:avLst/>
          </a:prstGeom>
        </p:spPr>
      </p:pic>
      <p:sp>
        <p:nvSpPr>
          <p:cNvPr id="8" name="Text Placeholder 2"/>
          <p:cNvSpPr>
            <a:spLocks noGrp="1"/>
          </p:cNvSpPr>
          <p:nvPr>
            <p:ph type="body" idx="1"/>
          </p:nvPr>
        </p:nvSpPr>
        <p:spPr>
          <a:xfrm>
            <a:off x="8907833" y="2975276"/>
            <a:ext cx="2622083" cy="3406275"/>
          </a:xfrm>
          <a:prstGeom prst="rect">
            <a:avLst/>
          </a:prstGeom>
        </p:spPr>
        <p:txBody>
          <a:bodyPr>
            <a:normAutofit/>
          </a:bodyPr>
          <a:lstStyle>
            <a:lvl1pPr marL="0" indent="0" algn="l">
              <a:lnSpc>
                <a:spcPct val="120000"/>
              </a:lnSpc>
              <a:buNone/>
              <a:defRPr sz="1400" spc="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7830" y="617888"/>
            <a:ext cx="2622088" cy="187814"/>
          </a:xfrm>
          <a:prstGeom prst="rect">
            <a:avLst/>
          </a:prstGeom>
        </p:spPr>
      </p:pic>
      <p:sp>
        <p:nvSpPr>
          <p:cNvPr id="10" name="Chart Placeholder 2"/>
          <p:cNvSpPr>
            <a:spLocks noGrp="1"/>
          </p:cNvSpPr>
          <p:nvPr>
            <p:ph type="chart" sz="quarter" idx="10"/>
          </p:nvPr>
        </p:nvSpPr>
        <p:spPr>
          <a:xfrm>
            <a:off x="1303372" y="1112429"/>
            <a:ext cx="7224611" cy="5365375"/>
          </a:xfrm>
        </p:spPr>
        <p:txBody>
          <a:bodyPr/>
          <a:lstStyle>
            <a:lvl1pPr>
              <a:defRPr>
                <a:solidFill>
                  <a:schemeClr val="bg1"/>
                </a:solidFill>
              </a:defRPr>
            </a:lvl1pPr>
          </a:lstStyle>
          <a:p>
            <a:r>
              <a:rPr lang="en-US"/>
              <a:t>Click icon to add chart</a:t>
            </a:r>
          </a:p>
        </p:txBody>
      </p:sp>
    </p:spTree>
    <p:extLst>
      <p:ext uri="{BB962C8B-B14F-4D97-AF65-F5344CB8AC3E}">
        <p14:creationId xmlns:p14="http://schemas.microsoft.com/office/powerpoint/2010/main" val="156038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32759" y="1383358"/>
            <a:ext cx="9521041" cy="1066544"/>
          </a:xfrm>
          <a:prstGeom prst="rect">
            <a:avLst/>
          </a:prstGeo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DA2CBBD-40C8-459E-BBC5-A5538E476ABE}" type="slidenum">
              <a:rPr lang="en-US" smtClean="0"/>
              <a:pPr>
                <a:defRPr/>
              </a:pPr>
              <a:t>‹#›</a:t>
            </a:fld>
            <a:endParaRPr lang="en-US"/>
          </a:p>
        </p:txBody>
      </p:sp>
      <p:sp>
        <p:nvSpPr>
          <p:cNvPr id="10" name="Content Placeholder 9"/>
          <p:cNvSpPr>
            <a:spLocks noGrp="1"/>
          </p:cNvSpPr>
          <p:nvPr>
            <p:ph sz="quarter" idx="13"/>
          </p:nvPr>
        </p:nvSpPr>
        <p:spPr>
          <a:xfrm>
            <a:off x="1831976" y="2449902"/>
            <a:ext cx="9521825" cy="3700732"/>
          </a:xfrm>
        </p:spPr>
        <p:txBody>
          <a:bodyPr/>
          <a:lstStyle>
            <a:lvl1pPr marL="344385" indent="-344385">
              <a:defRPr/>
            </a:lvl1pPr>
            <a:lvl2pPr marL="801447" indent="-344385">
              <a:defRPr/>
            </a:lvl2pPr>
            <a:lvl3pPr marL="1198203" indent="-28407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623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011702"/>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ontent with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77ED005-387A-4F8B-82FC-ED3E5F527079}" type="slidenum">
              <a:rPr lang="en-US" smtClean="0"/>
              <a:pPr>
                <a:defRPr/>
              </a:pPr>
              <a:t>‹#›</a:t>
            </a:fld>
            <a:endParaRPr lang="en-US"/>
          </a:p>
        </p:txBody>
      </p:sp>
      <p:sp>
        <p:nvSpPr>
          <p:cNvPr id="8" name="Picture Placeholder 2"/>
          <p:cNvSpPr>
            <a:spLocks noGrp="1"/>
          </p:cNvSpPr>
          <p:nvPr>
            <p:ph type="pic" idx="13"/>
          </p:nvPr>
        </p:nvSpPr>
        <p:spPr>
          <a:xfrm>
            <a:off x="1" y="5285678"/>
            <a:ext cx="12192000" cy="1572322"/>
          </a:xfrm>
          <a:prstGeom prst="rect">
            <a:avLst/>
          </a:prstGeom>
        </p:spPr>
        <p:txBody>
          <a:bodyPr/>
          <a:lstStyle>
            <a:lvl1pPr marL="0" indent="0">
              <a:buNone/>
              <a:defRPr sz="3199">
                <a:latin typeface="Verdana" panose="020B0604030504040204" pitchFamily="34" charset="0"/>
                <a:ea typeface="Verdana" panose="020B0604030504040204" pitchFamily="34" charset="0"/>
                <a:cs typeface="Verdana" panose="020B0604030504040204"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10" name="Title 1"/>
          <p:cNvSpPr>
            <a:spLocks noGrp="1"/>
          </p:cNvSpPr>
          <p:nvPr>
            <p:ph type="title"/>
          </p:nvPr>
        </p:nvSpPr>
        <p:spPr>
          <a:xfrm>
            <a:off x="1832759" y="1383358"/>
            <a:ext cx="9521041" cy="1066544"/>
          </a:xfrm>
          <a:prstGeom prst="rect">
            <a:avLst/>
          </a:prstGeo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1" name="Content Placeholder 9"/>
          <p:cNvSpPr>
            <a:spLocks noGrp="1"/>
          </p:cNvSpPr>
          <p:nvPr>
            <p:ph sz="quarter" idx="14"/>
          </p:nvPr>
        </p:nvSpPr>
        <p:spPr>
          <a:xfrm>
            <a:off x="1831976" y="2449904"/>
            <a:ext cx="9521825" cy="2760453"/>
          </a:xfrm>
        </p:spPr>
        <p:txBody>
          <a:bodyPr/>
          <a:lstStyle>
            <a:lvl1pPr marL="344385" indent="-344385">
              <a:defRPr/>
            </a:lvl1pPr>
            <a:lvl2pPr marL="801447" indent="-344385">
              <a:defRPr/>
            </a:lvl2pPr>
            <a:lvl3pPr marL="1198203" indent="-28407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862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77ED005-387A-4F8B-82FC-ED3E5F527079}" type="slidenum">
              <a:rPr lang="en-US" smtClean="0"/>
              <a:pPr>
                <a:defRPr/>
              </a:pPr>
              <a:t>‹#›</a:t>
            </a:fld>
            <a:endParaRPr lang="en-US"/>
          </a:p>
        </p:txBody>
      </p:sp>
      <p:sp>
        <p:nvSpPr>
          <p:cNvPr id="8" name="Content Placeholder 7"/>
          <p:cNvSpPr>
            <a:spLocks noGrp="1"/>
          </p:cNvSpPr>
          <p:nvPr>
            <p:ph sz="quarter" idx="13"/>
          </p:nvPr>
        </p:nvSpPr>
        <p:spPr>
          <a:xfrm>
            <a:off x="1831974" y="2536320"/>
            <a:ext cx="4603332" cy="3646994"/>
          </a:xfrm>
        </p:spPr>
        <p:txBody>
          <a:bodyPr>
            <a:normAutofit/>
          </a:bodyPr>
          <a:lstStyle>
            <a:lvl1pPr marL="0" indent="0">
              <a:lnSpc>
                <a:spcPct val="120000"/>
              </a:lnSpc>
              <a:buNone/>
              <a:defRPr sz="1600" spc="-100" baseline="0"/>
            </a:lvl1pPr>
          </a:lstStyle>
          <a:p>
            <a:pPr lvl="0"/>
            <a:r>
              <a:rPr lang="en-US"/>
              <a:t>Edit Master text styles</a:t>
            </a:r>
          </a:p>
        </p:txBody>
      </p:sp>
      <p:sp>
        <p:nvSpPr>
          <p:cNvPr id="10" name="Content Placeholder 9"/>
          <p:cNvSpPr>
            <a:spLocks noGrp="1"/>
          </p:cNvSpPr>
          <p:nvPr>
            <p:ph sz="quarter" idx="14"/>
          </p:nvPr>
        </p:nvSpPr>
        <p:spPr>
          <a:xfrm>
            <a:off x="6751599" y="2536168"/>
            <a:ext cx="4603332" cy="3647147"/>
          </a:xfrm>
        </p:spPr>
        <p:txBody>
          <a:bodyPr>
            <a:normAutofit/>
          </a:bodyPr>
          <a:lstStyle>
            <a:lvl1pPr marL="0" indent="0">
              <a:lnSpc>
                <a:spcPct val="120000"/>
              </a:lnSpc>
              <a:buNone/>
              <a:defRPr sz="1600" spc="-100" baseline="0"/>
            </a:lvl1pPr>
          </a:lstStyle>
          <a:p>
            <a:pPr lvl="0"/>
            <a:r>
              <a:rPr lang="en-US"/>
              <a:t>Edit Master text styles</a:t>
            </a:r>
          </a:p>
        </p:txBody>
      </p:sp>
      <p:sp>
        <p:nvSpPr>
          <p:cNvPr id="11" name="Title 1"/>
          <p:cNvSpPr>
            <a:spLocks noGrp="1"/>
          </p:cNvSpPr>
          <p:nvPr>
            <p:ph type="title"/>
          </p:nvPr>
        </p:nvSpPr>
        <p:spPr>
          <a:xfrm>
            <a:off x="1832759" y="1383358"/>
            <a:ext cx="9521041" cy="1066544"/>
          </a:xfrm>
          <a:prstGeom prst="rect">
            <a:avLst/>
          </a:prstGeo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235119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Large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77ED005-387A-4F8B-82FC-ED3E5F527079}" type="slidenum">
              <a:rPr lang="en-US" smtClean="0"/>
              <a:pPr>
                <a:defRPr/>
              </a:pPr>
              <a:t>‹#›</a:t>
            </a:fld>
            <a:endParaRPr lang="en-US"/>
          </a:p>
        </p:txBody>
      </p:sp>
      <p:sp>
        <p:nvSpPr>
          <p:cNvPr id="9" name="Text Placeholder 3"/>
          <p:cNvSpPr>
            <a:spLocks noGrp="1"/>
          </p:cNvSpPr>
          <p:nvPr>
            <p:ph type="body" sz="half" idx="2"/>
          </p:nvPr>
        </p:nvSpPr>
        <p:spPr>
          <a:xfrm>
            <a:off x="1832758" y="1761565"/>
            <a:ext cx="9521041" cy="3738282"/>
          </a:xfrm>
          <a:prstGeom prst="rect">
            <a:avLst/>
          </a:prstGeom>
        </p:spPr>
        <p:txBody>
          <a:bodyPr>
            <a:normAutofit/>
          </a:bodyPr>
          <a:lstStyle>
            <a:lvl1pPr marL="0" indent="0">
              <a:lnSpc>
                <a:spcPct val="120000"/>
              </a:lnSpc>
              <a:buNone/>
              <a:defRPr sz="3599" baseline="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Tree>
    <p:extLst>
      <p:ext uri="{BB962C8B-B14F-4D97-AF65-F5344CB8AC3E}">
        <p14:creationId xmlns:p14="http://schemas.microsoft.com/office/powerpoint/2010/main" val="115451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77ED005-387A-4F8B-82FC-ED3E5F527079}" type="slidenum">
              <a:rPr lang="en-US" smtClean="0"/>
              <a:pPr>
                <a:defRPr/>
              </a:pPr>
              <a:t>‹#›</a:t>
            </a:fld>
            <a:endParaRPr lang="en-US"/>
          </a:p>
        </p:txBody>
      </p:sp>
    </p:spTree>
    <p:extLst>
      <p:ext uri="{BB962C8B-B14F-4D97-AF65-F5344CB8AC3E}">
        <p14:creationId xmlns:p14="http://schemas.microsoft.com/office/powerpoint/2010/main" val="416566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53395" y="1474788"/>
            <a:ext cx="5900405" cy="1069975"/>
          </a:xfrm>
          <a:prstGeom prst="rect">
            <a:avLst/>
          </a:prstGeom>
        </p:spPr>
        <p:txBody>
          <a:bodyPr anchor="b"/>
          <a:lstStyle>
            <a:lvl1pPr>
              <a:defRPr sz="3199"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Picture Placeholder 2"/>
          <p:cNvSpPr>
            <a:spLocks noGrp="1"/>
          </p:cNvSpPr>
          <p:nvPr>
            <p:ph type="pic" idx="1"/>
          </p:nvPr>
        </p:nvSpPr>
        <p:spPr>
          <a:xfrm>
            <a:off x="1" y="0"/>
            <a:ext cx="4772025" cy="6858000"/>
          </a:xfrm>
          <a:prstGeom prst="rect">
            <a:avLst/>
          </a:prstGeom>
        </p:spPr>
        <p:txBody>
          <a:bodyPr anchor="ctr"/>
          <a:lstStyle>
            <a:lvl1pPr marL="0" indent="0" algn="ctr">
              <a:buNone/>
              <a:defRPr sz="1999">
                <a:latin typeface="Verdana" panose="020B0604030504040204" pitchFamily="34" charset="0"/>
                <a:ea typeface="Verdana" panose="020B0604030504040204" pitchFamily="34" charset="0"/>
                <a:cs typeface="Verdana" panose="020B0604030504040204"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p:cNvSpPr>
            <a:spLocks noGrp="1"/>
          </p:cNvSpPr>
          <p:nvPr>
            <p:ph type="body" sz="half" idx="2"/>
          </p:nvPr>
        </p:nvSpPr>
        <p:spPr>
          <a:xfrm>
            <a:off x="5453395" y="2544762"/>
            <a:ext cx="5900405" cy="3811588"/>
          </a:xfrm>
          <a:prstGeom prst="rect">
            <a:avLst/>
          </a:prstGeom>
        </p:spPr>
        <p:txBody>
          <a:bodyPr>
            <a:normAutofit/>
          </a:bodyPr>
          <a:lstStyle>
            <a:lvl1pPr marL="0" indent="0">
              <a:lnSpc>
                <a:spcPts val="2199"/>
              </a:lnSpc>
              <a:buNone/>
              <a:defRPr sz="1600" spc="-50" baseline="0">
                <a:latin typeface="Verdana" panose="020B0604030504040204" pitchFamily="34" charset="0"/>
                <a:ea typeface="Verdana" panose="020B0604030504040204" pitchFamily="34" charset="0"/>
                <a:cs typeface="Verdana" panose="020B0604030504040204" pitchFamily="34" charset="0"/>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5426033" y="6356352"/>
            <a:ext cx="4114800" cy="365125"/>
          </a:xfr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EEB128-8C3D-4152-A10A-613C0C5FA6CC}" type="slidenum">
              <a:rPr lang="en-US" smtClean="0"/>
              <a:pPr>
                <a:defRPr/>
              </a:pPr>
              <a:t>‹#›</a:t>
            </a:fld>
            <a:endParaRPr lang="en-US"/>
          </a:p>
        </p:txBody>
      </p:sp>
    </p:spTree>
    <p:extLst>
      <p:ext uri="{BB962C8B-B14F-4D97-AF65-F5344CB8AC3E}">
        <p14:creationId xmlns:p14="http://schemas.microsoft.com/office/powerpoint/2010/main" val="31067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Picture with Caption 2 colum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3407343" cy="6858000"/>
          </a:xfrm>
          <a:prstGeom prst="rect">
            <a:avLst/>
          </a:prstGeom>
        </p:spPr>
        <p:txBody>
          <a:bodyPr anchor="ctr"/>
          <a:lstStyle>
            <a:lvl1pPr marL="0" indent="0" algn="ctr">
              <a:buNone/>
              <a:defRPr sz="1999">
                <a:latin typeface="Verdana" panose="020B0604030504040204" pitchFamily="34" charset="0"/>
                <a:ea typeface="Verdana" panose="020B0604030504040204" pitchFamily="34" charset="0"/>
                <a:cs typeface="Verdana" panose="020B0604030504040204" pitchFamily="34" charset="0"/>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5426033" y="6356352"/>
            <a:ext cx="4114800" cy="365125"/>
          </a:xfr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77ED005-387A-4F8B-82FC-ED3E5F527079}" type="slidenum">
              <a:rPr lang="en-US" smtClean="0"/>
              <a:pPr>
                <a:defRPr/>
              </a:pPr>
              <a:t>‹#›</a:t>
            </a:fld>
            <a:endParaRPr lang="en-US"/>
          </a:p>
        </p:txBody>
      </p:sp>
      <p:sp>
        <p:nvSpPr>
          <p:cNvPr id="11" name="Text Placeholder 3"/>
          <p:cNvSpPr>
            <a:spLocks noGrp="1"/>
          </p:cNvSpPr>
          <p:nvPr>
            <p:ph type="body" sz="half" idx="14"/>
          </p:nvPr>
        </p:nvSpPr>
        <p:spPr>
          <a:xfrm>
            <a:off x="4524617" y="2551172"/>
            <a:ext cx="3271847" cy="3564956"/>
          </a:xfrm>
          <a:prstGeom prst="rect">
            <a:avLst/>
          </a:prstGeom>
        </p:spPr>
        <p:txBody>
          <a:bodyPr>
            <a:normAutofit/>
          </a:bodyPr>
          <a:lstStyle>
            <a:lvl1pPr marL="0" indent="0">
              <a:lnSpc>
                <a:spcPts val="2199"/>
              </a:lnSpc>
              <a:buNone/>
              <a:defRPr sz="1600" spc="-50" baseline="0">
                <a:latin typeface="Verdana" panose="020B0604030504040204" pitchFamily="34" charset="0"/>
                <a:ea typeface="Verdana" panose="020B0604030504040204" pitchFamily="34" charset="0"/>
                <a:cs typeface="Verdana" panose="020B0604030504040204" pitchFamily="34" charset="0"/>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13" name="Text Placeholder 3"/>
          <p:cNvSpPr>
            <a:spLocks noGrp="1"/>
          </p:cNvSpPr>
          <p:nvPr>
            <p:ph type="body" sz="half" idx="15"/>
          </p:nvPr>
        </p:nvSpPr>
        <p:spPr>
          <a:xfrm>
            <a:off x="8081953" y="2551172"/>
            <a:ext cx="3271847" cy="3564956"/>
          </a:xfrm>
          <a:prstGeom prst="rect">
            <a:avLst/>
          </a:prstGeom>
        </p:spPr>
        <p:txBody>
          <a:bodyPr>
            <a:normAutofit/>
          </a:bodyPr>
          <a:lstStyle>
            <a:lvl1pPr marL="0" indent="0">
              <a:lnSpc>
                <a:spcPts val="2199"/>
              </a:lnSpc>
              <a:buNone/>
              <a:defRPr sz="1600" spc="-50" baseline="0">
                <a:latin typeface="Verdana" panose="020B0604030504040204" pitchFamily="34" charset="0"/>
                <a:ea typeface="Verdana" panose="020B0604030504040204" pitchFamily="34" charset="0"/>
                <a:cs typeface="Verdana" panose="020B0604030504040204" pitchFamily="34" charset="0"/>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16" name="Title 1"/>
          <p:cNvSpPr>
            <a:spLocks noGrp="1"/>
          </p:cNvSpPr>
          <p:nvPr>
            <p:ph type="title"/>
          </p:nvPr>
        </p:nvSpPr>
        <p:spPr>
          <a:xfrm>
            <a:off x="4512377" y="1481199"/>
            <a:ext cx="3284088" cy="1069975"/>
          </a:xfrm>
          <a:prstGeom prst="rect">
            <a:avLst/>
          </a:prstGeom>
        </p:spPr>
        <p:txBody>
          <a:bodyPr anchor="b"/>
          <a:lstStyle>
            <a:lvl1pPr>
              <a:defRPr sz="3199"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23" name="Text Placeholder 22"/>
          <p:cNvSpPr>
            <a:spLocks noGrp="1"/>
          </p:cNvSpPr>
          <p:nvPr>
            <p:ph type="body" sz="quarter" idx="16" hasCustomPrompt="1"/>
          </p:nvPr>
        </p:nvSpPr>
        <p:spPr>
          <a:xfrm>
            <a:off x="8081953" y="1481199"/>
            <a:ext cx="3271847" cy="1069975"/>
          </a:xfrm>
        </p:spPr>
        <p:txBody>
          <a:bodyPr anchor="b">
            <a:noAutofit/>
          </a:bodyPr>
          <a:lstStyle>
            <a:lvl1pPr marL="0" indent="0">
              <a:buNone/>
              <a:defRPr sz="3199" b="1">
                <a:solidFill>
                  <a:srgbClr val="DE1E37"/>
                </a:solidFill>
              </a:defRPr>
            </a:lvl1pPr>
          </a:lstStyle>
          <a:p>
            <a:r>
              <a:rPr lang="en-US"/>
              <a:t>Click to edit Master title style</a:t>
            </a:r>
          </a:p>
        </p:txBody>
      </p:sp>
    </p:spTree>
    <p:extLst>
      <p:ext uri="{BB962C8B-B14F-4D97-AF65-F5344CB8AC3E}">
        <p14:creationId xmlns:p14="http://schemas.microsoft.com/office/powerpoint/2010/main" val="309401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1" y="1981200"/>
            <a:ext cx="5080000" cy="4114800"/>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914401" y="6248400"/>
            <a:ext cx="2540000" cy="457200"/>
          </a:xfrm>
          <a:prstGeom prst="rect">
            <a:avLst/>
          </a:prstGeom>
          <a:ln/>
        </p:spPr>
        <p:txBody>
          <a:bodyPr/>
          <a:lstStyle>
            <a:lvl1pPr>
              <a:defRPr/>
            </a:lvl1pPr>
          </a:lstStyle>
          <a:p>
            <a:pPr>
              <a:defRPr/>
            </a:pPr>
            <a:endParaRPr lang="en-US">
              <a:solidFill>
                <a:srgbClr val="000000"/>
              </a:solidFill>
              <a:latin typeface="Arial" charset="0"/>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lumMod val="75000"/>
                  </a:srgbClr>
                </a:solidFill>
              </a:rPr>
              <a:t>CONFIDENTIAL AND PROPRIETARY</a:t>
            </a:r>
          </a:p>
        </p:txBody>
      </p:sp>
      <p:sp>
        <p:nvSpPr>
          <p:cNvPr id="7" name="Rectangle 6"/>
          <p:cNvSpPr>
            <a:spLocks noGrp="1" noChangeArrowheads="1"/>
          </p:cNvSpPr>
          <p:nvPr>
            <p:ph type="sldNum" sz="quarter" idx="12"/>
          </p:nvPr>
        </p:nvSpPr>
        <p:spPr>
          <a:ln/>
        </p:spPr>
        <p:txBody>
          <a:bodyPr/>
          <a:lstStyle>
            <a:lvl1pPr>
              <a:defRPr/>
            </a:lvl1pPr>
          </a:lstStyle>
          <a:p>
            <a:pPr>
              <a:defRPr/>
            </a:pPr>
            <a:fld id="{9696319E-79F2-4A7B-A5E0-2850ACCD99D5}" type="slidenum">
              <a:rPr lang="en-US">
                <a:solidFill>
                  <a:srgbClr val="FFFFFF">
                    <a:lumMod val="75000"/>
                  </a:srgbClr>
                </a:solidFill>
              </a:rPr>
              <a:pPr>
                <a:defRPr/>
              </a:pPr>
              <a:t>‹#›</a:t>
            </a:fld>
            <a:endParaRPr lang="en-US">
              <a:solidFill>
                <a:srgbClr val="FFFFFF">
                  <a:lumMod val="75000"/>
                </a:srgbClr>
              </a:solidFill>
            </a:endParaRPr>
          </a:p>
        </p:txBody>
      </p:sp>
    </p:spTree>
    <p:extLst>
      <p:ext uri="{BB962C8B-B14F-4D97-AF65-F5344CB8AC3E}">
        <p14:creationId xmlns:p14="http://schemas.microsoft.com/office/powerpoint/2010/main" val="4034500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94"/>
        <p:cNvGrpSpPr/>
        <p:nvPr/>
      </p:nvGrpSpPr>
      <p:grpSpPr>
        <a:xfrm>
          <a:off x="0" y="0"/>
          <a:ext cx="0" cy="0"/>
          <a:chOff x="0" y="0"/>
          <a:chExt cx="0" cy="0"/>
        </a:xfrm>
      </p:grpSpPr>
      <p:sp>
        <p:nvSpPr>
          <p:cNvPr id="96" name="Google Shape;96;p13"/>
          <p:cNvSpPr txBox="1">
            <a:spLocks noGrp="1"/>
          </p:cNvSpPr>
          <p:nvPr>
            <p:ph type="body" idx="1"/>
          </p:nvPr>
        </p:nvSpPr>
        <p:spPr>
          <a:xfrm>
            <a:off x="609600" y="1600205"/>
            <a:ext cx="10972801" cy="4525963"/>
          </a:xfrm>
          <a:prstGeom prst="rect">
            <a:avLst/>
          </a:prstGeom>
          <a:noFill/>
          <a:ln>
            <a:noFill/>
          </a:ln>
        </p:spPr>
        <p:txBody>
          <a:bodyPr spcFirstLastPara="1" wrap="square" lIns="91425" tIns="45700" rIns="91425" bIns="45700" anchor="t" anchorCtr="0">
            <a:normAutofit/>
          </a:bodyPr>
          <a:lstStyle>
            <a:lvl1pPr marL="457063" lvl="0" indent="-342797" algn="l">
              <a:lnSpc>
                <a:spcPct val="100000"/>
              </a:lnSpc>
              <a:spcBef>
                <a:spcPts val="360"/>
              </a:spcBef>
              <a:spcAft>
                <a:spcPts val="0"/>
              </a:spcAft>
              <a:buClr>
                <a:schemeClr val="dk1"/>
              </a:buClr>
              <a:buSzPts val="1800"/>
              <a:buChar char="•"/>
              <a:defRPr>
                <a:latin typeface="+mn-lt"/>
                <a:ea typeface="Twentieth Century"/>
                <a:cs typeface="Twentieth Century"/>
                <a:sym typeface="Twentieth Century"/>
              </a:defRPr>
            </a:lvl1pPr>
            <a:lvl2pPr marL="914126" lvl="1" indent="-342797" algn="l">
              <a:lnSpc>
                <a:spcPct val="100000"/>
              </a:lnSpc>
              <a:spcBef>
                <a:spcPts val="360"/>
              </a:spcBef>
              <a:spcAft>
                <a:spcPts val="0"/>
              </a:spcAft>
              <a:buClr>
                <a:schemeClr val="dk1"/>
              </a:buClr>
              <a:buSzPts val="1800"/>
              <a:buChar char="–"/>
              <a:defRPr/>
            </a:lvl2pPr>
            <a:lvl3pPr marL="1371189" lvl="2" indent="-342797" algn="l">
              <a:lnSpc>
                <a:spcPct val="100000"/>
              </a:lnSpc>
              <a:spcBef>
                <a:spcPts val="360"/>
              </a:spcBef>
              <a:spcAft>
                <a:spcPts val="0"/>
              </a:spcAft>
              <a:buClr>
                <a:schemeClr val="dk1"/>
              </a:buClr>
              <a:buSzPts val="1800"/>
              <a:buChar char="•"/>
              <a:defRPr/>
            </a:lvl3pPr>
            <a:lvl4pPr marL="1828251" lvl="3" indent="-342797" algn="l">
              <a:lnSpc>
                <a:spcPct val="100000"/>
              </a:lnSpc>
              <a:spcBef>
                <a:spcPts val="360"/>
              </a:spcBef>
              <a:spcAft>
                <a:spcPts val="0"/>
              </a:spcAft>
              <a:buClr>
                <a:schemeClr val="dk1"/>
              </a:buClr>
              <a:buSzPts val="1800"/>
              <a:buChar char="–"/>
              <a:defRPr/>
            </a:lvl4pPr>
            <a:lvl5pPr marL="2285314" lvl="4" indent="-342797" algn="l">
              <a:lnSpc>
                <a:spcPct val="100000"/>
              </a:lnSpc>
              <a:spcBef>
                <a:spcPts val="360"/>
              </a:spcBef>
              <a:spcAft>
                <a:spcPts val="0"/>
              </a:spcAft>
              <a:buClr>
                <a:schemeClr val="dk1"/>
              </a:buClr>
              <a:buSzPts val="1800"/>
              <a:buChar char="»"/>
              <a:defRPr/>
            </a:lvl5pPr>
            <a:lvl6pPr marL="2742377" lvl="5" indent="-342797" algn="l">
              <a:lnSpc>
                <a:spcPct val="100000"/>
              </a:lnSpc>
              <a:spcBef>
                <a:spcPts val="360"/>
              </a:spcBef>
              <a:spcAft>
                <a:spcPts val="0"/>
              </a:spcAft>
              <a:buClr>
                <a:schemeClr val="dk1"/>
              </a:buClr>
              <a:buSzPts val="1800"/>
              <a:buChar char="•"/>
              <a:defRPr/>
            </a:lvl6pPr>
            <a:lvl7pPr marL="3199440" lvl="6" indent="-342797" algn="l">
              <a:lnSpc>
                <a:spcPct val="100000"/>
              </a:lnSpc>
              <a:spcBef>
                <a:spcPts val="360"/>
              </a:spcBef>
              <a:spcAft>
                <a:spcPts val="0"/>
              </a:spcAft>
              <a:buClr>
                <a:schemeClr val="dk1"/>
              </a:buClr>
              <a:buSzPts val="1800"/>
              <a:buChar char="•"/>
              <a:defRPr/>
            </a:lvl7pPr>
            <a:lvl8pPr marL="3656503" lvl="7" indent="-342797" algn="l">
              <a:lnSpc>
                <a:spcPct val="100000"/>
              </a:lnSpc>
              <a:spcBef>
                <a:spcPts val="360"/>
              </a:spcBef>
              <a:spcAft>
                <a:spcPts val="0"/>
              </a:spcAft>
              <a:buClr>
                <a:schemeClr val="dk1"/>
              </a:buClr>
              <a:buSzPts val="1800"/>
              <a:buChar char="•"/>
              <a:defRPr/>
            </a:lvl8pPr>
            <a:lvl9pPr marL="4113566" lvl="8" indent="-342797" algn="l">
              <a:lnSpc>
                <a:spcPct val="100000"/>
              </a:lnSpc>
              <a:spcBef>
                <a:spcPts val="360"/>
              </a:spcBef>
              <a:spcAft>
                <a:spcPts val="0"/>
              </a:spcAft>
              <a:buClr>
                <a:schemeClr val="dk1"/>
              </a:buClr>
              <a:buSzPts val="1800"/>
              <a:buChar char="•"/>
              <a:defRPr/>
            </a:lvl9pPr>
          </a:lstStyle>
          <a:p>
            <a:endParaRPr dirty="0"/>
          </a:p>
        </p:txBody>
      </p:sp>
      <p:sp>
        <p:nvSpPr>
          <p:cNvPr id="97" name="Google Shape;97;p13"/>
          <p:cNvSpPr txBox="1">
            <a:spLocks noGrp="1"/>
          </p:cNvSpPr>
          <p:nvPr>
            <p:ph type="dt" idx="10"/>
          </p:nvPr>
        </p:nvSpPr>
        <p:spPr>
          <a:xfrm>
            <a:off x="609600" y="6356355"/>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Twentieth Century"/>
              <a:buNone/>
              <a:defRPr>
                <a:latin typeface="+mn-lt"/>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lang="en-US" dirty="0"/>
          </a:p>
        </p:txBody>
      </p:sp>
      <p:sp>
        <p:nvSpPr>
          <p:cNvPr id="98" name="Google Shape;98;p13"/>
          <p:cNvSpPr txBox="1">
            <a:spLocks noGrp="1"/>
          </p:cNvSpPr>
          <p:nvPr>
            <p:ph type="ftr" idx="11"/>
          </p:nvPr>
        </p:nvSpPr>
        <p:spPr>
          <a:xfrm>
            <a:off x="4165601" y="6356355"/>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Twentieth Century"/>
              <a:buNone/>
              <a:defRPr>
                <a:latin typeface="+mn-lt"/>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lang="en-US" dirty="0"/>
          </a:p>
        </p:txBody>
      </p:sp>
      <p:sp>
        <p:nvSpPr>
          <p:cNvPr id="99" name="Google Shape;99;p13"/>
          <p:cNvSpPr txBox="1">
            <a:spLocks noGrp="1"/>
          </p:cNvSpPr>
          <p:nvPr>
            <p:ph type="sldNum" idx="12"/>
          </p:nvPr>
        </p:nvSpPr>
        <p:spPr>
          <a:xfrm>
            <a:off x="8737601" y="635635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Twentieth Century"/>
              <a:buNone/>
              <a:defRPr sz="900" b="0" i="0" u="none" strike="noStrike" cap="none">
                <a:solidFill>
                  <a:srgbClr val="888888"/>
                </a:solidFill>
                <a:latin typeface="Twentieth Century"/>
                <a:ea typeface="Twentieth Century"/>
                <a:cs typeface="Twentieth Century"/>
                <a:sym typeface="Twentieth Century"/>
              </a:defRPr>
            </a:lvl1pPr>
            <a:lvl2pPr marL="0" lvl="1" indent="0" algn="r">
              <a:spcBef>
                <a:spcPts val="0"/>
              </a:spcBef>
              <a:spcAft>
                <a:spcPts val="0"/>
              </a:spcAft>
              <a:buClr>
                <a:srgbClr val="888888"/>
              </a:buClr>
              <a:buSzPts val="900"/>
              <a:buFont typeface="Twentieth Century"/>
              <a:buNone/>
              <a:defRPr sz="900" b="0" i="0" u="none" strike="noStrike" cap="none">
                <a:solidFill>
                  <a:srgbClr val="888888"/>
                </a:solidFill>
                <a:latin typeface="Twentieth Century"/>
                <a:ea typeface="Twentieth Century"/>
                <a:cs typeface="Twentieth Century"/>
                <a:sym typeface="Twentieth Century"/>
              </a:defRPr>
            </a:lvl2pPr>
            <a:lvl3pPr marL="0" lvl="2" indent="0" algn="r">
              <a:spcBef>
                <a:spcPts val="0"/>
              </a:spcBef>
              <a:spcAft>
                <a:spcPts val="0"/>
              </a:spcAft>
              <a:buClr>
                <a:srgbClr val="888888"/>
              </a:buClr>
              <a:buSzPts val="900"/>
              <a:buFont typeface="Twentieth Century"/>
              <a:buNone/>
              <a:defRPr sz="900" b="0" i="0" u="none" strike="noStrike" cap="none">
                <a:solidFill>
                  <a:srgbClr val="888888"/>
                </a:solidFill>
                <a:latin typeface="Twentieth Century"/>
                <a:ea typeface="Twentieth Century"/>
                <a:cs typeface="Twentieth Century"/>
                <a:sym typeface="Twentieth Century"/>
              </a:defRPr>
            </a:lvl3pPr>
            <a:lvl4pPr marL="0" lvl="3" indent="0" algn="r">
              <a:spcBef>
                <a:spcPts val="0"/>
              </a:spcBef>
              <a:spcAft>
                <a:spcPts val="0"/>
              </a:spcAft>
              <a:buClr>
                <a:srgbClr val="888888"/>
              </a:buClr>
              <a:buSzPts val="900"/>
              <a:buFont typeface="Twentieth Century"/>
              <a:buNone/>
              <a:defRPr sz="900" b="0" i="0" u="none" strike="noStrike" cap="none">
                <a:solidFill>
                  <a:srgbClr val="888888"/>
                </a:solidFill>
                <a:latin typeface="Twentieth Century"/>
                <a:ea typeface="Twentieth Century"/>
                <a:cs typeface="Twentieth Century"/>
                <a:sym typeface="Twentieth Century"/>
              </a:defRPr>
            </a:lvl4pPr>
            <a:lvl5pPr marL="0" lvl="4" indent="0" algn="r">
              <a:spcBef>
                <a:spcPts val="0"/>
              </a:spcBef>
              <a:spcAft>
                <a:spcPts val="0"/>
              </a:spcAft>
              <a:buClr>
                <a:srgbClr val="888888"/>
              </a:buClr>
              <a:buSzPts val="900"/>
              <a:buFont typeface="Twentieth Century"/>
              <a:buNone/>
              <a:defRPr sz="900" b="0" i="0" u="none" strike="noStrike" cap="none">
                <a:solidFill>
                  <a:srgbClr val="888888"/>
                </a:solidFill>
                <a:latin typeface="Twentieth Century"/>
                <a:ea typeface="Twentieth Century"/>
                <a:cs typeface="Twentieth Century"/>
                <a:sym typeface="Twentieth Century"/>
              </a:defRPr>
            </a:lvl5pPr>
            <a:lvl6pPr marL="0" lvl="5" indent="0" algn="r">
              <a:spcBef>
                <a:spcPts val="0"/>
              </a:spcBef>
              <a:spcAft>
                <a:spcPts val="0"/>
              </a:spcAft>
              <a:buClr>
                <a:srgbClr val="888888"/>
              </a:buClr>
              <a:buSzPts val="900"/>
              <a:buFont typeface="Twentieth Century"/>
              <a:buNone/>
              <a:defRPr sz="900" b="0" i="0" u="none" strike="noStrike" cap="none">
                <a:solidFill>
                  <a:srgbClr val="888888"/>
                </a:solidFill>
                <a:latin typeface="Twentieth Century"/>
                <a:ea typeface="Twentieth Century"/>
                <a:cs typeface="Twentieth Century"/>
                <a:sym typeface="Twentieth Century"/>
              </a:defRPr>
            </a:lvl6pPr>
            <a:lvl7pPr marL="0" lvl="6" indent="0" algn="r">
              <a:spcBef>
                <a:spcPts val="0"/>
              </a:spcBef>
              <a:spcAft>
                <a:spcPts val="0"/>
              </a:spcAft>
              <a:buClr>
                <a:srgbClr val="888888"/>
              </a:buClr>
              <a:buSzPts val="900"/>
              <a:buFont typeface="Twentieth Century"/>
              <a:buNone/>
              <a:defRPr sz="900" b="0" i="0" u="none" strike="noStrike" cap="none">
                <a:solidFill>
                  <a:srgbClr val="888888"/>
                </a:solidFill>
                <a:latin typeface="Twentieth Century"/>
                <a:ea typeface="Twentieth Century"/>
                <a:cs typeface="Twentieth Century"/>
                <a:sym typeface="Twentieth Century"/>
              </a:defRPr>
            </a:lvl7pPr>
            <a:lvl8pPr marL="0" lvl="7" indent="0" algn="r">
              <a:spcBef>
                <a:spcPts val="0"/>
              </a:spcBef>
              <a:spcAft>
                <a:spcPts val="0"/>
              </a:spcAft>
              <a:buClr>
                <a:srgbClr val="888888"/>
              </a:buClr>
              <a:buSzPts val="900"/>
              <a:buFont typeface="Twentieth Century"/>
              <a:buNone/>
              <a:defRPr sz="900" b="0" i="0" u="none" strike="noStrike" cap="none">
                <a:solidFill>
                  <a:srgbClr val="888888"/>
                </a:solidFill>
                <a:latin typeface="Twentieth Century"/>
                <a:ea typeface="Twentieth Century"/>
                <a:cs typeface="Twentieth Century"/>
                <a:sym typeface="Twentieth Century"/>
              </a:defRPr>
            </a:lvl8pPr>
            <a:lvl9pPr marL="0" lvl="8" indent="0" algn="r">
              <a:spcBef>
                <a:spcPts val="0"/>
              </a:spcBef>
              <a:spcAft>
                <a:spcPts val="0"/>
              </a:spcAft>
              <a:buClr>
                <a:srgbClr val="888888"/>
              </a:buClr>
              <a:buSzPts val="900"/>
              <a:buFont typeface="Twentieth Century"/>
              <a:buNone/>
              <a:defRPr sz="900" b="0" i="0" u="none" strike="noStrike" cap="none">
                <a:solidFill>
                  <a:srgbClr val="888888"/>
                </a:solidFill>
                <a:latin typeface="Twentieth Century"/>
                <a:ea typeface="Twentieth Century"/>
                <a:cs typeface="Twentieth Century"/>
                <a:sym typeface="Twentieth Century"/>
              </a:defRPr>
            </a:lvl9pPr>
          </a:lstStyle>
          <a:p>
            <a:fld id="{00000000-1234-1234-1234-123412341234}" type="slidenum">
              <a:rPr lang="en-US" smtClean="0"/>
              <a:pPr/>
              <a:t>‹#›</a:t>
            </a:fld>
            <a:endParaRPr lang="en-US"/>
          </a:p>
        </p:txBody>
      </p:sp>
      <p:sp>
        <p:nvSpPr>
          <p:cNvPr id="100" name="Google Shape;100;p13"/>
          <p:cNvSpPr/>
          <p:nvPr/>
        </p:nvSpPr>
        <p:spPr>
          <a:xfrm>
            <a:off x="11582399" y="0"/>
            <a:ext cx="616807" cy="6858000"/>
          </a:xfrm>
          <a:prstGeom prst="rect">
            <a:avLst/>
          </a:prstGeom>
          <a:solidFill>
            <a:schemeClr val="accent3"/>
          </a:solidFill>
          <a:ln>
            <a:noFill/>
          </a:ln>
        </p:spPr>
        <p:txBody>
          <a:bodyPr spcFirstLastPara="1" wrap="square" lIns="91401" tIns="91401" rIns="91401" bIns="91401" anchor="ctr" anchorCtr="0">
            <a:noAutofit/>
          </a:bodyPr>
          <a:lstStyle/>
          <a:p>
            <a:pPr marL="0" marR="0" lvl="0" indent="0" algn="l" rtl="0">
              <a:spcBef>
                <a:spcPts val="0"/>
              </a:spcBef>
              <a:spcAft>
                <a:spcPts val="0"/>
              </a:spcAft>
              <a:buClr>
                <a:schemeClr val="dk1"/>
              </a:buClr>
              <a:buSzPts val="1800"/>
              <a:buFont typeface="Twentieth Century"/>
              <a:buNone/>
            </a:pPr>
            <a:endParaRPr sz="1799">
              <a:solidFill>
                <a:schemeClr val="dk1"/>
              </a:solidFill>
              <a:latin typeface="Twentieth Century"/>
              <a:ea typeface="Twentieth Century"/>
              <a:cs typeface="Twentieth Century"/>
              <a:sym typeface="Twentieth Century"/>
            </a:endParaRPr>
          </a:p>
        </p:txBody>
      </p:sp>
      <p:cxnSp>
        <p:nvCxnSpPr>
          <p:cNvPr id="101" name="Google Shape;101;p13"/>
          <p:cNvCxnSpPr>
            <a:cxnSpLocks/>
          </p:cNvCxnSpPr>
          <p:nvPr/>
        </p:nvCxnSpPr>
        <p:spPr>
          <a:xfrm>
            <a:off x="1" y="1417638"/>
            <a:ext cx="12192000" cy="0"/>
          </a:xfrm>
          <a:prstGeom prst="straightConnector1">
            <a:avLst/>
          </a:prstGeom>
          <a:noFill/>
          <a:ln w="28575" cap="flat" cmpd="sng">
            <a:solidFill>
              <a:schemeClr val="dk2"/>
            </a:solidFill>
            <a:prstDash val="solid"/>
            <a:round/>
            <a:headEnd type="none" w="sm" len="sm"/>
            <a:tailEnd type="none" w="sm" len="sm"/>
          </a:ln>
        </p:spPr>
      </p:cxnSp>
    </p:spTree>
    <p:extLst>
      <p:ext uri="{BB962C8B-B14F-4D97-AF65-F5344CB8AC3E}">
        <p14:creationId xmlns:p14="http://schemas.microsoft.com/office/powerpoint/2010/main" val="34556458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BIO">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E005552-544E-459E-A09D-A6D66CF8C0AD}"/>
              </a:ext>
            </a:extLst>
          </p:cNvPr>
          <p:cNvSpPr/>
          <p:nvPr userDrawn="1"/>
        </p:nvSpPr>
        <p:spPr>
          <a:xfrm>
            <a:off x="5447760" y="0"/>
            <a:ext cx="674424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2" name="Title 1"/>
          <p:cNvSpPr>
            <a:spLocks noGrp="1"/>
          </p:cNvSpPr>
          <p:nvPr>
            <p:ph type="title"/>
          </p:nvPr>
        </p:nvSpPr>
        <p:spPr/>
        <p:txBody>
          <a:bodyPr>
            <a:noAutofit/>
          </a:bodyPr>
          <a:lstStyle>
            <a:lvl1pPr algn="l">
              <a:defRPr sz="3599">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lgn="l">
              <a:defRPr sz="1300"/>
            </a:lvl1pPr>
          </a:lstStyle>
          <a:p>
            <a:fld id="{425404F2-BE9A-4460-8815-8F645183555F}" type="datetimeFigureOut">
              <a:rPr lang="en-US" smtClean="0"/>
              <a:pPr/>
              <a:t>1/11/2024</a:t>
            </a:fld>
            <a:endParaRPr lang="en-US"/>
          </a:p>
        </p:txBody>
      </p:sp>
      <p:sp>
        <p:nvSpPr>
          <p:cNvPr id="4" name="Footer Placeholder 3"/>
          <p:cNvSpPr>
            <a:spLocks noGrp="1"/>
          </p:cNvSpPr>
          <p:nvPr>
            <p:ph type="ftr" sz="quarter" idx="11"/>
          </p:nvPr>
        </p:nvSpPr>
        <p:spPr>
          <a:xfrm>
            <a:off x="7721602" y="6356354"/>
            <a:ext cx="3860800" cy="365125"/>
          </a:xfrm>
        </p:spPr>
        <p:txBody>
          <a:bodyPr/>
          <a:lstStyle>
            <a:lvl1pPr algn="r">
              <a:defRPr sz="1300"/>
            </a:lvl1pPr>
          </a:lstStyle>
          <a:p>
            <a:endParaRPr lang="en-US" dirty="0"/>
          </a:p>
        </p:txBody>
      </p:sp>
      <p:sp>
        <p:nvSpPr>
          <p:cNvPr id="5" name="Slide Number Placeholder 4"/>
          <p:cNvSpPr>
            <a:spLocks noGrp="1"/>
          </p:cNvSpPr>
          <p:nvPr>
            <p:ph type="sldNum" sz="quarter" idx="12"/>
          </p:nvPr>
        </p:nvSpPr>
        <p:spPr>
          <a:xfrm>
            <a:off x="11714405" y="404446"/>
            <a:ext cx="477594" cy="451468"/>
          </a:xfrm>
          <a:solidFill>
            <a:schemeClr val="accent5"/>
          </a:solidFill>
        </p:spPr>
        <p:txBody>
          <a:bodyPr/>
          <a:lstStyle>
            <a:lvl1pPr algn="ctr">
              <a:defRPr sz="1400">
                <a:solidFill>
                  <a:schemeClr val="bg1"/>
                </a:solidFill>
                <a:latin typeface="Open Sans"/>
              </a:defRPr>
            </a:lvl1pPr>
          </a:lstStyle>
          <a:p>
            <a:fld id="{96E69268-9C8B-4EBF-A9EE-DC5DC2D48DC3}" type="slidenum">
              <a:rPr lang="en-US" smtClean="0"/>
              <a:pPr/>
              <a:t>‹#›</a:t>
            </a:fld>
            <a:endParaRPr lang="en-US"/>
          </a:p>
        </p:txBody>
      </p:sp>
      <p:sp>
        <p:nvSpPr>
          <p:cNvPr id="6" name="Rectangle 5">
            <a:extLst>
              <a:ext uri="{FF2B5EF4-FFF2-40B4-BE49-F238E27FC236}">
                <a16:creationId xmlns:a16="http://schemas.microsoft.com/office/drawing/2014/main" id="{4D88A0B5-076F-41F7-835B-644C3F38DDC6}"/>
              </a:ext>
            </a:extLst>
          </p:cNvPr>
          <p:cNvSpPr/>
          <p:nvPr userDrawn="1"/>
        </p:nvSpPr>
        <p:spPr>
          <a:xfrm>
            <a:off x="1" y="404446"/>
            <a:ext cx="167098" cy="4514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799"/>
          </a:p>
        </p:txBody>
      </p:sp>
      <p:sp>
        <p:nvSpPr>
          <p:cNvPr id="8" name="Picture Placeholder 7">
            <a:extLst>
              <a:ext uri="{FF2B5EF4-FFF2-40B4-BE49-F238E27FC236}">
                <a16:creationId xmlns:a16="http://schemas.microsoft.com/office/drawing/2014/main" id="{2B4E6F39-3FEE-457D-BAC2-BD4FF67A1271}"/>
              </a:ext>
            </a:extLst>
          </p:cNvPr>
          <p:cNvSpPr>
            <a:spLocks noGrp="1"/>
          </p:cNvSpPr>
          <p:nvPr>
            <p:ph type="pic" sz="quarter" idx="13"/>
          </p:nvPr>
        </p:nvSpPr>
        <p:spPr>
          <a:xfrm>
            <a:off x="1436030" y="1676534"/>
            <a:ext cx="2450628" cy="2449990"/>
          </a:xfrm>
          <a:prstGeom prst="ellipse">
            <a:avLst/>
          </a:prstGeom>
          <a:ln w="38100">
            <a:solidFill>
              <a:schemeClr val="accent6"/>
            </a:solidFill>
          </a:ln>
        </p:spPr>
        <p:txBody>
          <a:bodyPr anchor="ctr">
            <a:normAutofit/>
          </a:bodyPr>
          <a:lstStyle>
            <a:lvl1pPr marL="0" indent="0" algn="ctr">
              <a:buFontTx/>
              <a:buNone/>
              <a:defRPr sz="2399"/>
            </a:lvl1pPr>
          </a:lstStyle>
          <a:p>
            <a:endParaRPr lang="en-IN" dirty="0"/>
          </a:p>
        </p:txBody>
      </p:sp>
      <p:sp>
        <p:nvSpPr>
          <p:cNvPr id="11" name="Text Placeholder 10">
            <a:extLst>
              <a:ext uri="{FF2B5EF4-FFF2-40B4-BE49-F238E27FC236}">
                <a16:creationId xmlns:a16="http://schemas.microsoft.com/office/drawing/2014/main" id="{6AA69892-E23B-4EE6-B724-55D74E22F9D2}"/>
              </a:ext>
            </a:extLst>
          </p:cNvPr>
          <p:cNvSpPr>
            <a:spLocks noGrp="1"/>
          </p:cNvSpPr>
          <p:nvPr>
            <p:ph type="body" sz="quarter" idx="14"/>
          </p:nvPr>
        </p:nvSpPr>
        <p:spPr>
          <a:xfrm>
            <a:off x="6096000" y="2290717"/>
            <a:ext cx="5486241" cy="3671614"/>
          </a:xfrm>
        </p:spPr>
        <p:txBody>
          <a:bodyPr>
            <a:normAutofit/>
          </a:bodyPr>
          <a:lstStyle>
            <a:lvl1pPr marL="0" indent="0">
              <a:buFontTx/>
              <a:buNone/>
              <a:defRPr sz="1600">
                <a:solidFill>
                  <a:schemeClr val="bg1"/>
                </a:solidFill>
              </a:defRPr>
            </a:lvl1pPr>
            <a:lvl2pPr marL="609311" indent="0">
              <a:buFontTx/>
              <a:buNone/>
              <a:defRPr>
                <a:solidFill>
                  <a:schemeClr val="bg1"/>
                </a:solidFill>
              </a:defRPr>
            </a:lvl2pPr>
            <a:lvl3pPr marL="1218620" indent="0">
              <a:buFontTx/>
              <a:buNone/>
              <a:defRPr>
                <a:solidFill>
                  <a:schemeClr val="bg1"/>
                </a:solidFill>
              </a:defRPr>
            </a:lvl3pPr>
            <a:lvl4pPr marL="1827931" indent="0">
              <a:buFontTx/>
              <a:buNone/>
              <a:defRPr>
                <a:solidFill>
                  <a:schemeClr val="bg1"/>
                </a:solidFill>
              </a:defRPr>
            </a:lvl4pPr>
            <a:lvl5pPr marL="2437242" indent="0">
              <a:buFontTx/>
              <a:buNone/>
              <a:defRPr>
                <a:solidFill>
                  <a:schemeClr val="bg1"/>
                </a:solidFill>
              </a:defRPr>
            </a:lvl5pPr>
          </a:lstStyle>
          <a:p>
            <a:pPr lvl="0"/>
            <a:r>
              <a:rPr lang="en-US" dirty="0"/>
              <a:t>Edit Master text styles</a:t>
            </a:r>
          </a:p>
        </p:txBody>
      </p:sp>
      <p:sp>
        <p:nvSpPr>
          <p:cNvPr id="12" name="Text Placeholder 10">
            <a:extLst>
              <a:ext uri="{FF2B5EF4-FFF2-40B4-BE49-F238E27FC236}">
                <a16:creationId xmlns:a16="http://schemas.microsoft.com/office/drawing/2014/main" id="{7B403A35-572C-4B85-8492-14A5C5211BED}"/>
              </a:ext>
            </a:extLst>
          </p:cNvPr>
          <p:cNvSpPr>
            <a:spLocks noGrp="1"/>
          </p:cNvSpPr>
          <p:nvPr>
            <p:ph type="body" sz="quarter" idx="15"/>
          </p:nvPr>
        </p:nvSpPr>
        <p:spPr>
          <a:xfrm>
            <a:off x="6096000" y="1212194"/>
            <a:ext cx="5486241" cy="942000"/>
          </a:xfrm>
        </p:spPr>
        <p:txBody>
          <a:bodyPr anchor="b">
            <a:noAutofit/>
          </a:bodyPr>
          <a:lstStyle>
            <a:lvl1pPr marL="0" indent="0">
              <a:buFontTx/>
              <a:buNone/>
              <a:defRPr sz="4799" b="1">
                <a:solidFill>
                  <a:schemeClr val="bg1"/>
                </a:solidFill>
              </a:defRPr>
            </a:lvl1pPr>
            <a:lvl2pPr marL="609311" indent="0">
              <a:buFontTx/>
              <a:buNone/>
              <a:defRPr>
                <a:solidFill>
                  <a:schemeClr val="bg1"/>
                </a:solidFill>
              </a:defRPr>
            </a:lvl2pPr>
            <a:lvl3pPr marL="1218620" indent="0">
              <a:buFontTx/>
              <a:buNone/>
              <a:defRPr>
                <a:solidFill>
                  <a:schemeClr val="bg1"/>
                </a:solidFill>
              </a:defRPr>
            </a:lvl3pPr>
            <a:lvl4pPr marL="1827931" indent="0">
              <a:buFontTx/>
              <a:buNone/>
              <a:defRPr>
                <a:solidFill>
                  <a:schemeClr val="bg1"/>
                </a:solidFill>
              </a:defRPr>
            </a:lvl4pPr>
            <a:lvl5pPr marL="2437242" indent="0">
              <a:buFontTx/>
              <a:buNone/>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6345230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 Image Right">
    <p:spTree>
      <p:nvGrpSpPr>
        <p:cNvPr id="1" name=""/>
        <p:cNvGrpSpPr/>
        <p:nvPr/>
      </p:nvGrpSpPr>
      <p:grpSpPr>
        <a:xfrm>
          <a:off x="0" y="0"/>
          <a:ext cx="0" cy="0"/>
          <a:chOff x="0" y="0"/>
          <a:chExt cx="0" cy="0"/>
        </a:xfrm>
      </p:grpSpPr>
      <p:sp>
        <p:nvSpPr>
          <p:cNvPr id="10" name="Рисунок 5">
            <a:extLst>
              <a:ext uri="{FF2B5EF4-FFF2-40B4-BE49-F238E27FC236}">
                <a16:creationId xmlns:a16="http://schemas.microsoft.com/office/drawing/2014/main" id="{45549211-A1C4-CC45-93C3-7DD9EF838C47}"/>
              </a:ext>
            </a:extLst>
          </p:cNvPr>
          <p:cNvSpPr>
            <a:spLocks noGrp="1"/>
          </p:cNvSpPr>
          <p:nvPr>
            <p:ph type="pic" sz="quarter" idx="10"/>
          </p:nvPr>
        </p:nvSpPr>
        <p:spPr>
          <a:xfrm>
            <a:off x="6864361" y="-91857"/>
            <a:ext cx="3657653" cy="7041714"/>
          </a:xfrm>
          <a:custGeom>
            <a:avLst/>
            <a:gdLst>
              <a:gd name="connsiteX0" fmla="*/ 0 w 7792995"/>
              <a:gd name="connsiteY0" fmla="*/ 0 h 2702011"/>
              <a:gd name="connsiteX1" fmla="*/ 7792995 w 7792995"/>
              <a:gd name="connsiteY1" fmla="*/ 0 h 2702011"/>
              <a:gd name="connsiteX2" fmla="*/ 7792995 w 7792995"/>
              <a:gd name="connsiteY2" fmla="*/ 2702011 h 2702011"/>
              <a:gd name="connsiteX3" fmla="*/ 0 w 7792995"/>
              <a:gd name="connsiteY3" fmla="*/ 2702011 h 2702011"/>
            </a:gdLst>
            <a:ahLst/>
            <a:cxnLst>
              <a:cxn ang="0">
                <a:pos x="connsiteX0" y="connsiteY0"/>
              </a:cxn>
              <a:cxn ang="0">
                <a:pos x="connsiteX1" y="connsiteY1"/>
              </a:cxn>
              <a:cxn ang="0">
                <a:pos x="connsiteX2" y="connsiteY2"/>
              </a:cxn>
              <a:cxn ang="0">
                <a:pos x="connsiteX3" y="connsiteY3"/>
              </a:cxn>
            </a:cxnLst>
            <a:rect l="l" t="t" r="r" b="b"/>
            <a:pathLst>
              <a:path w="7792995" h="2702011">
                <a:moveTo>
                  <a:pt x="0" y="0"/>
                </a:moveTo>
                <a:lnTo>
                  <a:pt x="7792995" y="0"/>
                </a:lnTo>
                <a:lnTo>
                  <a:pt x="7792995" y="2702011"/>
                </a:lnTo>
                <a:lnTo>
                  <a:pt x="0" y="2702011"/>
                </a:lnTo>
                <a:close/>
              </a:path>
            </a:pathLst>
          </a:custGeom>
        </p:spPr>
        <p:txBody>
          <a:bodyPr wrap="square">
            <a:noAutofit/>
          </a:bodyPr>
          <a:lstStyle/>
          <a:p>
            <a:endParaRPr lang="en-US"/>
          </a:p>
        </p:txBody>
      </p:sp>
    </p:spTree>
    <p:extLst>
      <p:ext uri="{BB962C8B-B14F-4D97-AF65-F5344CB8AC3E}">
        <p14:creationId xmlns:p14="http://schemas.microsoft.com/office/powerpoint/2010/main" val="2561774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image" Target="../media/image11.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theme" Target="../theme/theme1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image" Target="../media/image1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theme" Target="../theme/theme1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31" Type="http://schemas.openxmlformats.org/officeDocument/2006/relationships/image" Target="../media/image12.png"/><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image" Target="../media/image1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theme" Target="../theme/theme12.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heme" Target="../theme/theme7.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7.xml"/><Relationship Id="rId1"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theme" Target="../theme/theme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r>
              <a:t>Title Text</a:t>
            </a:r>
          </a:p>
        </p:txBody>
      </p:sp>
      <p:sp>
        <p:nvSpPr>
          <p:cNvPr id="3" name="Slide Number"/>
          <p:cNvSpPr txBox="1">
            <a:spLocks noGrp="1"/>
          </p:cNvSpPr>
          <p:nvPr>
            <p:ph type="sldNum" sz="quarter" idx="2"/>
          </p:nvPr>
        </p:nvSpPr>
        <p:spPr>
          <a:xfrm>
            <a:off x="11080740" y="6397942"/>
            <a:ext cx="273060" cy="2819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
        <p:nvSpPr>
          <p:cNvPr id="4"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9125862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entury Gothic"/>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entury Gothic"/>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entury Gothic"/>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entury Gothic"/>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entury Gothic"/>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entury Gothic"/>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entury Gothic"/>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entury Gothic"/>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entury Gothic"/>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29">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6106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pPr>
              <a:defRPr/>
            </a:pPr>
            <a:endParaRPr lang="en-US"/>
          </a:p>
        </p:txBody>
      </p:sp>
      <p:sp>
        <p:nvSpPr>
          <p:cNvPr id="5" name="Footer Placeholder 4"/>
          <p:cNvSpPr>
            <a:spLocks noGrp="1"/>
          </p:cNvSpPr>
          <p:nvPr>
            <p:ph type="ftr" sz="quarter" idx="3"/>
          </p:nvPr>
        </p:nvSpPr>
        <p:spPr>
          <a:xfrm>
            <a:off x="838200" y="6356352"/>
            <a:ext cx="4114800" cy="365125"/>
          </a:xfrm>
          <a:prstGeom prst="rect">
            <a:avLst/>
          </a:prstGeom>
        </p:spPr>
        <p:txBody>
          <a:bodyPr vert="horz" lIns="91440" tIns="45720" rIns="91440" bIns="45720" rtlCol="0" anchor="ctr"/>
          <a:lstStyle>
            <a:lvl1pPr algn="l">
              <a:defRPr sz="1200">
                <a:solidFill>
                  <a:srgbClr val="A6A8AB"/>
                </a:solidFill>
                <a:latin typeface="+mn-lt"/>
              </a:defRPr>
            </a:lvl1pPr>
          </a:lstStyle>
          <a:p>
            <a:pPr>
              <a:defRPr/>
            </a:pPr>
            <a:endParaRPr lang="en-US"/>
          </a:p>
        </p:txBody>
      </p:sp>
      <p:sp>
        <p:nvSpPr>
          <p:cNvPr id="6" name="Slide Number Placeholder 5"/>
          <p:cNvSpPr>
            <a:spLocks noGrp="1"/>
          </p:cNvSpPr>
          <p:nvPr>
            <p:ph type="sldNum" sz="quarter" idx="4"/>
          </p:nvPr>
        </p:nvSpPr>
        <p:spPr>
          <a:xfrm>
            <a:off x="10719707" y="6356351"/>
            <a:ext cx="634093"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pPr>
              <a:defRPr/>
            </a:pPr>
            <a:fld id="{477ED005-387A-4F8B-82FC-ED3E5F527079}" type="slidenum">
              <a:rPr lang="en-US" smtClean="0"/>
              <a:pPr>
                <a:defRPr/>
              </a:pPr>
              <a:t>‹#›</a:t>
            </a:fld>
            <a:endParaRPr lang="en-US"/>
          </a:p>
        </p:txBody>
      </p:sp>
      <p:sp>
        <p:nvSpPr>
          <p:cNvPr id="2" name="Title Placeholder 1"/>
          <p:cNvSpPr>
            <a:spLocks noGrp="1"/>
          </p:cNvSpPr>
          <p:nvPr>
            <p:ph type="title"/>
          </p:nvPr>
        </p:nvSpPr>
        <p:spPr>
          <a:xfrm>
            <a:off x="1821874" y="1425402"/>
            <a:ext cx="9531927" cy="1325563"/>
          </a:xfrm>
          <a:prstGeom prst="rect">
            <a:avLst/>
          </a:prstGeom>
        </p:spPr>
        <p:txBody>
          <a:bodyPr vert="horz" lIns="91440" tIns="45720" rIns="91440" bIns="45720" rtlCol="0" anchor="ctr">
            <a:normAutofit/>
          </a:bodyPr>
          <a:lstStyle/>
          <a:p>
            <a:r>
              <a:rPr lang="en-US"/>
              <a:t>Click to edit Master title</a:t>
            </a:r>
          </a:p>
        </p:txBody>
      </p:sp>
      <p:sp>
        <p:nvSpPr>
          <p:cNvPr id="3" name="Text Placeholder 2"/>
          <p:cNvSpPr>
            <a:spLocks noGrp="1"/>
          </p:cNvSpPr>
          <p:nvPr>
            <p:ph type="body" idx="1"/>
          </p:nvPr>
        </p:nvSpPr>
        <p:spPr>
          <a:xfrm>
            <a:off x="1821874" y="2750964"/>
            <a:ext cx="9531927" cy="3485934"/>
          </a:xfrm>
          <a:prstGeom prst="rect">
            <a:avLst/>
          </a:prstGeom>
        </p:spPr>
        <p:txBody>
          <a:bodyPr vert="horz" lIns="91440" tIns="45720" rIns="91440" bIns="45720" rtlCol="0">
            <a:normAutofit/>
          </a:body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Tree>
    <p:extLst>
      <p:ext uri="{BB962C8B-B14F-4D97-AF65-F5344CB8AC3E}">
        <p14:creationId xmlns:p14="http://schemas.microsoft.com/office/powerpoint/2010/main" val="253294000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 id="2147483842" r:id="rId24"/>
    <p:sldLayoutId id="2147483843" r:id="rId25"/>
    <p:sldLayoutId id="2147483844" r:id="rId26"/>
    <p:sldLayoutId id="2147483845"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126" rtl="0" eaLnBrk="1" latinLnBrk="0" hangingPunct="1">
        <a:lnSpc>
          <a:spcPct val="90000"/>
        </a:lnSpc>
        <a:spcBef>
          <a:spcPct val="0"/>
        </a:spcBef>
        <a:buNone/>
        <a:defRPr sz="3599" b="1" i="0" kern="1200" spc="-200" baseline="0">
          <a:solidFill>
            <a:srgbClr val="DC1E34"/>
          </a:solidFill>
          <a:latin typeface="+mj-lt"/>
          <a:ea typeface="+mj-ea"/>
          <a:cs typeface="+mj-cs"/>
        </a:defRPr>
      </a:lvl1pPr>
    </p:titleStyle>
    <p:bodyStyle>
      <a:lvl1pPr marL="228531" indent="-228531" algn="l" defTabSz="914126" rtl="0" eaLnBrk="1" latinLnBrk="0" hangingPunct="1">
        <a:lnSpc>
          <a:spcPct val="90000"/>
        </a:lnSpc>
        <a:spcBef>
          <a:spcPts val="1000"/>
        </a:spcBef>
        <a:buClr>
          <a:srgbClr val="DC3220"/>
        </a:buClr>
        <a:buSzPct val="80000"/>
        <a:buFontTx/>
        <a:buBlip>
          <a:blip r:embed="rId30"/>
        </a:buBlip>
        <a:defRPr sz="2399" kern="1200" spc="-100" baseline="0">
          <a:solidFill>
            <a:schemeClr val="tx1">
              <a:lumMod val="65000"/>
              <a:lumOff val="35000"/>
            </a:schemeClr>
          </a:solidFill>
          <a:latin typeface="+mn-lt"/>
          <a:ea typeface="+mn-ea"/>
          <a:cs typeface="+mn-cs"/>
        </a:defRPr>
      </a:lvl1pPr>
      <a:lvl2pPr marL="685594" indent="-228531" algn="l" defTabSz="914126" rtl="0" eaLnBrk="1" latinLnBrk="0" hangingPunct="1">
        <a:lnSpc>
          <a:spcPct val="90000"/>
        </a:lnSpc>
        <a:spcBef>
          <a:spcPts val="500"/>
        </a:spcBef>
        <a:buClr>
          <a:srgbClr val="DC3220"/>
        </a:buClr>
        <a:buSzPct val="80000"/>
        <a:buFontTx/>
        <a:buBlip>
          <a:blip r:embed="rId30"/>
        </a:buBlip>
        <a:defRPr sz="1999" b="0" i="0" kern="1200" spc="-100" baseline="0">
          <a:solidFill>
            <a:schemeClr val="tx1">
              <a:lumMod val="65000"/>
              <a:lumOff val="35000"/>
            </a:schemeClr>
          </a:solidFill>
          <a:latin typeface="+mn-lt"/>
          <a:ea typeface="+mn-ea"/>
          <a:cs typeface="+mn-cs"/>
        </a:defRPr>
      </a:lvl2pPr>
      <a:lvl3pPr marL="1142657" indent="-228531" algn="l" defTabSz="914126" rtl="0" eaLnBrk="1" latinLnBrk="0" hangingPunct="1">
        <a:lnSpc>
          <a:spcPct val="90000"/>
        </a:lnSpc>
        <a:spcBef>
          <a:spcPts val="500"/>
        </a:spcBef>
        <a:buClr>
          <a:srgbClr val="DC3220"/>
        </a:buClr>
        <a:buSzPct val="80000"/>
        <a:buFontTx/>
        <a:buBlip>
          <a:blip r:embed="rId30"/>
        </a:buBlip>
        <a:defRPr sz="1799" kern="1200" spc="-100" baseline="0">
          <a:solidFill>
            <a:schemeClr val="tx1">
              <a:lumMod val="65000"/>
              <a:lumOff val="35000"/>
            </a:schemeClr>
          </a:solidFill>
          <a:latin typeface="+mn-lt"/>
          <a:ea typeface="+mn-ea"/>
          <a:cs typeface="+mn-cs"/>
        </a:defRPr>
      </a:lvl3pPr>
      <a:lvl4pPr marL="1599720" indent="-228531" algn="l" defTabSz="914126" rtl="0" eaLnBrk="1" latinLnBrk="0" hangingPunct="1">
        <a:lnSpc>
          <a:spcPct val="90000"/>
        </a:lnSpc>
        <a:spcBef>
          <a:spcPts val="500"/>
        </a:spcBef>
        <a:buClr>
          <a:srgbClr val="DC3220"/>
        </a:buClr>
        <a:buSzPct val="80000"/>
        <a:buFontTx/>
        <a:buBlip>
          <a:blip r:embed="rId30"/>
        </a:buBlip>
        <a:defRPr sz="1600" kern="1200" spc="-100" baseline="0">
          <a:solidFill>
            <a:schemeClr val="tx1">
              <a:lumMod val="65000"/>
              <a:lumOff val="35000"/>
            </a:schemeClr>
          </a:solidFill>
          <a:latin typeface="+mn-lt"/>
          <a:ea typeface="+mn-ea"/>
          <a:cs typeface="+mn-cs"/>
        </a:defRPr>
      </a:lvl4pPr>
      <a:lvl5pPr marL="2056783" indent="-228531" algn="l" defTabSz="914126" rtl="0" eaLnBrk="1" latinLnBrk="0" hangingPunct="1">
        <a:lnSpc>
          <a:spcPct val="90000"/>
        </a:lnSpc>
        <a:spcBef>
          <a:spcPts val="500"/>
        </a:spcBef>
        <a:buClr>
          <a:srgbClr val="DC3220"/>
        </a:buClr>
        <a:buSzPct val="80000"/>
        <a:buFontTx/>
        <a:buBlip>
          <a:blip r:embed="rId30"/>
        </a:buBlip>
        <a:defRPr sz="1600" kern="1200" spc="-100" baseline="0">
          <a:solidFill>
            <a:schemeClr val="tx1">
              <a:lumMod val="65000"/>
              <a:lumOff val="35000"/>
            </a:schemeClr>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30">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6106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pPr>
              <a:defRPr/>
            </a:pPr>
            <a:endParaRPr lang="en-US"/>
          </a:p>
        </p:txBody>
      </p:sp>
      <p:sp>
        <p:nvSpPr>
          <p:cNvPr id="5" name="Footer Placeholder 4"/>
          <p:cNvSpPr>
            <a:spLocks noGrp="1"/>
          </p:cNvSpPr>
          <p:nvPr>
            <p:ph type="ftr" sz="quarter" idx="3"/>
          </p:nvPr>
        </p:nvSpPr>
        <p:spPr>
          <a:xfrm>
            <a:off x="838200" y="6356352"/>
            <a:ext cx="4114800" cy="365125"/>
          </a:xfrm>
          <a:prstGeom prst="rect">
            <a:avLst/>
          </a:prstGeom>
        </p:spPr>
        <p:txBody>
          <a:bodyPr vert="horz" lIns="91440" tIns="45720" rIns="91440" bIns="45720" rtlCol="0" anchor="ctr"/>
          <a:lstStyle>
            <a:lvl1pPr algn="l">
              <a:defRPr sz="1200">
                <a:solidFill>
                  <a:srgbClr val="A6A8AB"/>
                </a:solidFill>
                <a:latin typeface="+mn-lt"/>
              </a:defRPr>
            </a:lvl1pPr>
          </a:lstStyle>
          <a:p>
            <a:pPr>
              <a:defRPr/>
            </a:pPr>
            <a:endParaRPr lang="en-US"/>
          </a:p>
        </p:txBody>
      </p:sp>
      <p:sp>
        <p:nvSpPr>
          <p:cNvPr id="6" name="Slide Number Placeholder 5"/>
          <p:cNvSpPr>
            <a:spLocks noGrp="1"/>
          </p:cNvSpPr>
          <p:nvPr>
            <p:ph type="sldNum" sz="quarter" idx="4"/>
          </p:nvPr>
        </p:nvSpPr>
        <p:spPr>
          <a:xfrm>
            <a:off x="10719707" y="6356351"/>
            <a:ext cx="634093"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pPr>
              <a:defRPr/>
            </a:pPr>
            <a:fld id="{477ED005-387A-4F8B-82FC-ED3E5F527079}" type="slidenum">
              <a:rPr lang="en-US" smtClean="0"/>
              <a:pPr>
                <a:defRPr/>
              </a:pPr>
              <a:t>‹#›</a:t>
            </a:fld>
            <a:endParaRPr lang="en-US"/>
          </a:p>
        </p:txBody>
      </p:sp>
      <p:sp>
        <p:nvSpPr>
          <p:cNvPr id="2" name="Title Placeholder 1"/>
          <p:cNvSpPr>
            <a:spLocks noGrp="1"/>
          </p:cNvSpPr>
          <p:nvPr>
            <p:ph type="title"/>
          </p:nvPr>
        </p:nvSpPr>
        <p:spPr>
          <a:xfrm>
            <a:off x="1821874" y="1425402"/>
            <a:ext cx="9531927" cy="1325563"/>
          </a:xfrm>
          <a:prstGeom prst="rect">
            <a:avLst/>
          </a:prstGeom>
        </p:spPr>
        <p:txBody>
          <a:bodyPr vert="horz" lIns="91440" tIns="45720" rIns="91440" bIns="45720" rtlCol="0" anchor="ctr">
            <a:normAutofit/>
          </a:bodyPr>
          <a:lstStyle/>
          <a:p>
            <a:r>
              <a:rPr lang="en-US"/>
              <a:t>Click to edit Master title</a:t>
            </a:r>
          </a:p>
        </p:txBody>
      </p:sp>
      <p:sp>
        <p:nvSpPr>
          <p:cNvPr id="3" name="Text Placeholder 2"/>
          <p:cNvSpPr>
            <a:spLocks noGrp="1"/>
          </p:cNvSpPr>
          <p:nvPr>
            <p:ph type="body" idx="1"/>
          </p:nvPr>
        </p:nvSpPr>
        <p:spPr>
          <a:xfrm>
            <a:off x="1821874" y="2750964"/>
            <a:ext cx="9531927" cy="3485934"/>
          </a:xfrm>
          <a:prstGeom prst="rect">
            <a:avLst/>
          </a:prstGeom>
        </p:spPr>
        <p:txBody>
          <a:bodyPr vert="horz" lIns="91440" tIns="45720" rIns="91440" bIns="45720" rtlCol="0">
            <a:normAutofit/>
          </a:body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Tree>
    <p:extLst>
      <p:ext uri="{BB962C8B-B14F-4D97-AF65-F5344CB8AC3E}">
        <p14:creationId xmlns:p14="http://schemas.microsoft.com/office/powerpoint/2010/main" val="712972950"/>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3870" r:id="rId24"/>
    <p:sldLayoutId id="2147483871" r:id="rId25"/>
    <p:sldLayoutId id="2147483872" r:id="rId26"/>
    <p:sldLayoutId id="2147483873" r:id="rId27"/>
    <p:sldLayoutId id="2147483874"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126" rtl="0" eaLnBrk="1" latinLnBrk="0" hangingPunct="1">
        <a:lnSpc>
          <a:spcPct val="90000"/>
        </a:lnSpc>
        <a:spcBef>
          <a:spcPct val="0"/>
        </a:spcBef>
        <a:buNone/>
        <a:defRPr sz="3599" b="1" i="0" kern="1200" spc="-200" baseline="0">
          <a:solidFill>
            <a:srgbClr val="DC1E34"/>
          </a:solidFill>
          <a:latin typeface="+mj-lt"/>
          <a:ea typeface="+mj-ea"/>
          <a:cs typeface="+mj-cs"/>
        </a:defRPr>
      </a:lvl1pPr>
    </p:titleStyle>
    <p:bodyStyle>
      <a:lvl1pPr marL="228531" indent="-228531" algn="l" defTabSz="914126" rtl="0" eaLnBrk="1" latinLnBrk="0" hangingPunct="1">
        <a:lnSpc>
          <a:spcPct val="90000"/>
        </a:lnSpc>
        <a:spcBef>
          <a:spcPts val="1000"/>
        </a:spcBef>
        <a:buClr>
          <a:srgbClr val="DC3220"/>
        </a:buClr>
        <a:buSzPct val="80000"/>
        <a:buFontTx/>
        <a:buBlip>
          <a:blip r:embed="rId31"/>
        </a:buBlip>
        <a:defRPr sz="2399" kern="1200" spc="-100" baseline="0">
          <a:solidFill>
            <a:schemeClr val="tx1">
              <a:lumMod val="65000"/>
              <a:lumOff val="35000"/>
            </a:schemeClr>
          </a:solidFill>
          <a:latin typeface="+mn-lt"/>
          <a:ea typeface="+mn-ea"/>
          <a:cs typeface="+mn-cs"/>
        </a:defRPr>
      </a:lvl1pPr>
      <a:lvl2pPr marL="685594" indent="-228531" algn="l" defTabSz="914126" rtl="0" eaLnBrk="1" latinLnBrk="0" hangingPunct="1">
        <a:lnSpc>
          <a:spcPct val="90000"/>
        </a:lnSpc>
        <a:spcBef>
          <a:spcPts val="500"/>
        </a:spcBef>
        <a:buClr>
          <a:srgbClr val="DC3220"/>
        </a:buClr>
        <a:buSzPct val="80000"/>
        <a:buFontTx/>
        <a:buBlip>
          <a:blip r:embed="rId31"/>
        </a:buBlip>
        <a:defRPr sz="1999" b="0" i="0" kern="1200" spc="-100" baseline="0">
          <a:solidFill>
            <a:schemeClr val="tx1">
              <a:lumMod val="65000"/>
              <a:lumOff val="35000"/>
            </a:schemeClr>
          </a:solidFill>
          <a:latin typeface="+mn-lt"/>
          <a:ea typeface="+mn-ea"/>
          <a:cs typeface="+mn-cs"/>
        </a:defRPr>
      </a:lvl2pPr>
      <a:lvl3pPr marL="1142657" indent="-228531" algn="l" defTabSz="914126" rtl="0" eaLnBrk="1" latinLnBrk="0" hangingPunct="1">
        <a:lnSpc>
          <a:spcPct val="90000"/>
        </a:lnSpc>
        <a:spcBef>
          <a:spcPts val="500"/>
        </a:spcBef>
        <a:buClr>
          <a:srgbClr val="DC3220"/>
        </a:buClr>
        <a:buSzPct val="80000"/>
        <a:buFontTx/>
        <a:buBlip>
          <a:blip r:embed="rId31"/>
        </a:buBlip>
        <a:defRPr sz="1799" kern="1200" spc="-100" baseline="0">
          <a:solidFill>
            <a:schemeClr val="tx1">
              <a:lumMod val="65000"/>
              <a:lumOff val="35000"/>
            </a:schemeClr>
          </a:solidFill>
          <a:latin typeface="+mn-lt"/>
          <a:ea typeface="+mn-ea"/>
          <a:cs typeface="+mn-cs"/>
        </a:defRPr>
      </a:lvl3pPr>
      <a:lvl4pPr marL="1599720" indent="-228531" algn="l" defTabSz="914126" rtl="0" eaLnBrk="1" latinLnBrk="0" hangingPunct="1">
        <a:lnSpc>
          <a:spcPct val="90000"/>
        </a:lnSpc>
        <a:spcBef>
          <a:spcPts val="500"/>
        </a:spcBef>
        <a:buClr>
          <a:srgbClr val="DC3220"/>
        </a:buClr>
        <a:buSzPct val="80000"/>
        <a:buFontTx/>
        <a:buBlip>
          <a:blip r:embed="rId31"/>
        </a:buBlip>
        <a:defRPr sz="1600" kern="1200" spc="-100" baseline="0">
          <a:solidFill>
            <a:schemeClr val="tx1">
              <a:lumMod val="65000"/>
              <a:lumOff val="35000"/>
            </a:schemeClr>
          </a:solidFill>
          <a:latin typeface="+mn-lt"/>
          <a:ea typeface="+mn-ea"/>
          <a:cs typeface="+mn-cs"/>
        </a:defRPr>
      </a:lvl4pPr>
      <a:lvl5pPr marL="2056783" indent="-228531" algn="l" defTabSz="914126" rtl="0" eaLnBrk="1" latinLnBrk="0" hangingPunct="1">
        <a:lnSpc>
          <a:spcPct val="90000"/>
        </a:lnSpc>
        <a:spcBef>
          <a:spcPts val="500"/>
        </a:spcBef>
        <a:buClr>
          <a:srgbClr val="DC3220"/>
        </a:buClr>
        <a:buSzPct val="80000"/>
        <a:buFontTx/>
        <a:buBlip>
          <a:blip r:embed="rId31"/>
        </a:buBlip>
        <a:defRPr sz="1600" kern="1200" spc="-100" baseline="0">
          <a:solidFill>
            <a:schemeClr val="tx1">
              <a:lumMod val="65000"/>
              <a:lumOff val="35000"/>
            </a:schemeClr>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265290"/>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Lst>
  <p:hf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567410"/>
      </p:ext>
    </p:extLst>
  </p:cSld>
  <p:clrMap bg1="lt1" tx1="dk1" bg2="lt2" tx2="dk2" accent1="accent1" accent2="accent2" accent3="accent3" accent4="accent4" accent5="accent5" accent6="accent6" hlink="hlink" folHlink="folHlink"/>
  <p:sldLayoutIdLst>
    <p:sldLayoutId id="2147483894" r:id="rId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48055C-8F06-4C01-849C-DCF8870995A3}"/>
              </a:ext>
            </a:extLst>
          </p:cNvPr>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DBA76F-7FD9-4DAA-A4E0-FB6955C1446D}"/>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967479A-3EDD-4198-90AB-CE9AA6ABBD1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94058-74F9-41D0-8950-D11A76FF190C}" type="slidenum">
              <a:rPr lang="en-US" smtClean="0"/>
              <a:t>‹#›</a:t>
            </a:fld>
            <a:endParaRPr lang="en-US"/>
          </a:p>
        </p:txBody>
      </p:sp>
      <p:pic>
        <p:nvPicPr>
          <p:cNvPr id="7" name="Image" descr="Image">
            <a:extLst>
              <a:ext uri="{FF2B5EF4-FFF2-40B4-BE49-F238E27FC236}">
                <a16:creationId xmlns:a16="http://schemas.microsoft.com/office/drawing/2014/main" id="{F98ACEB7-E22D-4966-A9BF-D8373F06E80D}"/>
              </a:ext>
            </a:extLst>
          </p:cNvPr>
          <p:cNvPicPr>
            <a:picLocks noChangeAspect="1"/>
          </p:cNvPicPr>
          <p:nvPr userDrawn="1"/>
        </p:nvPicPr>
        <p:blipFill>
          <a:blip r:embed="rId18"/>
          <a:stretch>
            <a:fillRect/>
          </a:stretch>
        </p:blipFill>
        <p:spPr>
          <a:xfrm>
            <a:off x="447589" y="6112135"/>
            <a:ext cx="4552570" cy="609340"/>
          </a:xfrm>
          <a:prstGeom prst="rect">
            <a:avLst/>
          </a:prstGeom>
          <a:ln w="12700">
            <a:miter lim="400000"/>
          </a:ln>
        </p:spPr>
      </p:pic>
    </p:spTree>
    <p:extLst>
      <p:ext uri="{BB962C8B-B14F-4D97-AF65-F5344CB8AC3E}">
        <p14:creationId xmlns:p14="http://schemas.microsoft.com/office/powerpoint/2010/main" val="52806045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hf sldNum="0" hdr="0" ftr="0" dt="0"/>
  <p:txStyles>
    <p:titleStyle>
      <a:lvl1pPr algn="l" defTabSz="91417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29" indent="-228543" algn="l" defTabSz="91417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5" indent="-228543" algn="l" defTabSz="91417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461024"/>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74EFA0-1E25-435F-9EA2-42B9F2A5DA57}" type="datetimeFigureOut">
              <a:rPr lang="en-US" smtClean="0"/>
              <a:t>1/11/2024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255194-E920-43D6-8082-859158815190}" type="slidenum">
              <a:rPr lang="en-US" smtClean="0"/>
              <a:t>‹#›</a:t>
            </a:fld>
            <a:endParaRPr lang="en-US"/>
          </a:p>
        </p:txBody>
      </p:sp>
    </p:spTree>
    <p:extLst>
      <p:ext uri="{BB962C8B-B14F-4D97-AF65-F5344CB8AC3E}">
        <p14:creationId xmlns:p14="http://schemas.microsoft.com/office/powerpoint/2010/main" val="2094837715"/>
      </p:ext>
    </p:extLst>
  </p:cSld>
  <p:clrMap bg1="lt1" tx1="dk1" bg2="lt2" tx2="dk2" accent1="accent1" accent2="accent2" accent3="accent3" accent4="accent4" accent5="accent5" accent6="accent6" hlink="hlink" folHlink="folHlink"/>
  <p:sldLayoutIdLst>
    <p:sldLayoutId id="21474837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993665"/>
      </p:ext>
    </p:extLst>
  </p:cSld>
  <p:clrMap bg1="lt1" tx1="dk1" bg2="lt2" tx2="dk2" accent1="accent1" accent2="accent2" accent3="accent3" accent4="accent4" accent5="accent5" accent6="accent6" hlink="hlink" folHlink="folHlink"/>
  <p:sldLayoutIdLst>
    <p:sldLayoutId id="2147483770" r:id="rId1"/>
    <p:sldLayoutId id="2147483801" r:id="rId2"/>
    <p:sldLayoutId id="214748389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451965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9053" y="301431"/>
            <a:ext cx="10983348" cy="711081"/>
          </a:xfrm>
          <a:prstGeom prst="rect">
            <a:avLst/>
          </a:prstGeom>
        </p:spPr>
        <p:txBody>
          <a:bodyPr vert="horz" lIns="0" tIns="60949" rIns="0" bIns="60949" rtlCol="0" anchor="ctr">
            <a:normAutofit/>
          </a:bodyPr>
          <a:lstStyle/>
          <a:p>
            <a:r>
              <a:rPr lang="en-US" dirty="0"/>
              <a:t>Click to edit Master title style</a:t>
            </a:r>
          </a:p>
        </p:txBody>
      </p:sp>
      <p:sp>
        <p:nvSpPr>
          <p:cNvPr id="3" name="Text Placeholder 2"/>
          <p:cNvSpPr>
            <a:spLocks noGrp="1"/>
          </p:cNvSpPr>
          <p:nvPr>
            <p:ph type="body" idx="1"/>
          </p:nvPr>
        </p:nvSpPr>
        <p:spPr>
          <a:xfrm>
            <a:off x="609601" y="1063953"/>
            <a:ext cx="10972801" cy="5062212"/>
          </a:xfrm>
          <a:prstGeom prst="rect">
            <a:avLst/>
          </a:prstGeom>
        </p:spPr>
        <p:txBody>
          <a:bodyPr vert="horz" lIns="0" tIns="60949" rIns="0" bIns="6094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01382" y="6191433"/>
            <a:ext cx="3860800" cy="365125"/>
          </a:xfrm>
          <a:prstGeom prst="rect">
            <a:avLst/>
          </a:prstGeom>
        </p:spPr>
        <p:txBody>
          <a:bodyPr vert="horz" lIns="0" tIns="60949" rIns="0" bIns="60949"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6" name="Slide Number Placeholder 5"/>
          <p:cNvSpPr>
            <a:spLocks noGrp="1"/>
          </p:cNvSpPr>
          <p:nvPr>
            <p:ph type="sldNum" sz="quarter" idx="4"/>
          </p:nvPr>
        </p:nvSpPr>
        <p:spPr>
          <a:xfrm>
            <a:off x="11137872" y="6191433"/>
            <a:ext cx="444528" cy="365125"/>
          </a:xfrm>
          <a:prstGeom prst="rect">
            <a:avLst/>
          </a:prstGeom>
        </p:spPr>
        <p:txBody>
          <a:bodyPr vert="horz" lIns="0" tIns="60949" rIns="0" bIns="60949" rtlCol="0" anchor="ctr"/>
          <a:lstStyle>
            <a:lvl1pPr algn="ct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255398081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Lst>
  <p:txStyles>
    <p:titleStyle>
      <a:lvl1pPr algn="l" defTabSz="1218621" rtl="0" eaLnBrk="1" latinLnBrk="0" hangingPunct="1">
        <a:spcBef>
          <a:spcPct val="0"/>
        </a:spcBef>
        <a:buNone/>
        <a:defRPr sz="35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456983" indent="-456983" algn="l" defTabSz="1218621" rtl="0" eaLnBrk="1" latinLnBrk="0" hangingPunct="1">
        <a:spcBef>
          <a:spcPct val="20000"/>
        </a:spcBef>
        <a:buFont typeface="Arial" pitchFamily="34" charset="0"/>
        <a:buChar char="•"/>
        <a:defRPr sz="35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990130" indent="-380819" algn="l" defTabSz="1218621" rtl="0" eaLnBrk="1" latinLnBrk="0" hangingPunct="1">
        <a:spcBef>
          <a:spcPct val="20000"/>
        </a:spcBef>
        <a:buFont typeface="Arial" pitchFamily="34" charset="0"/>
        <a:buChar char="–"/>
        <a:defRPr sz="31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523276" indent="-304656" algn="l" defTabSz="1218621" rtl="0" eaLnBrk="1" latinLnBrk="0" hangingPunct="1">
        <a:spcBef>
          <a:spcPct val="20000"/>
        </a:spcBef>
        <a:buFont typeface="Arial" pitchFamily="34" charset="0"/>
        <a:buChar char="•"/>
        <a:defRPr sz="2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132587" indent="-304656" algn="l" defTabSz="1218621" rtl="0" eaLnBrk="1" latinLnBrk="0" hangingPunct="1">
        <a:spcBef>
          <a:spcPct val="20000"/>
        </a:spcBef>
        <a:buFont typeface="Arial" pitchFamily="34" charset="0"/>
        <a:buChar char="–"/>
        <a:defRPr sz="19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1897" indent="-304656" algn="l" defTabSz="1218621" rtl="0" eaLnBrk="1" latinLnBrk="0" hangingPunct="1">
        <a:spcBef>
          <a:spcPct val="20000"/>
        </a:spcBef>
        <a:buFont typeface="Arial" pitchFamily="34" charset="0"/>
        <a:buChar char="»"/>
        <a:defRPr sz="19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351207"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0518"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69829"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139" indent="-304656" algn="l" defTabSz="12186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621" rtl="0" eaLnBrk="1" latinLnBrk="0" hangingPunct="1">
        <a:defRPr sz="2399" kern="1200">
          <a:solidFill>
            <a:schemeClr val="tx1"/>
          </a:solidFill>
          <a:latin typeface="+mn-lt"/>
          <a:ea typeface="+mn-ea"/>
          <a:cs typeface="+mn-cs"/>
        </a:defRPr>
      </a:lvl1pPr>
      <a:lvl2pPr marL="609310" algn="l" defTabSz="1218621" rtl="0" eaLnBrk="1" latinLnBrk="0" hangingPunct="1">
        <a:defRPr sz="2399" kern="1200">
          <a:solidFill>
            <a:schemeClr val="tx1"/>
          </a:solidFill>
          <a:latin typeface="+mn-lt"/>
          <a:ea typeface="+mn-ea"/>
          <a:cs typeface="+mn-cs"/>
        </a:defRPr>
      </a:lvl2pPr>
      <a:lvl3pPr marL="1218621" algn="l" defTabSz="1218621" rtl="0" eaLnBrk="1" latinLnBrk="0" hangingPunct="1">
        <a:defRPr sz="2399" kern="1200">
          <a:solidFill>
            <a:schemeClr val="tx1"/>
          </a:solidFill>
          <a:latin typeface="+mn-lt"/>
          <a:ea typeface="+mn-ea"/>
          <a:cs typeface="+mn-cs"/>
        </a:defRPr>
      </a:lvl3pPr>
      <a:lvl4pPr marL="1827931" algn="l" defTabSz="1218621" rtl="0" eaLnBrk="1" latinLnBrk="0" hangingPunct="1">
        <a:defRPr sz="2399" kern="1200">
          <a:solidFill>
            <a:schemeClr val="tx1"/>
          </a:solidFill>
          <a:latin typeface="+mn-lt"/>
          <a:ea typeface="+mn-ea"/>
          <a:cs typeface="+mn-cs"/>
        </a:defRPr>
      </a:lvl4pPr>
      <a:lvl5pPr marL="2437242" algn="l" defTabSz="1218621" rtl="0" eaLnBrk="1" latinLnBrk="0" hangingPunct="1">
        <a:defRPr sz="2399" kern="1200">
          <a:solidFill>
            <a:schemeClr val="tx1"/>
          </a:solidFill>
          <a:latin typeface="+mn-lt"/>
          <a:ea typeface="+mn-ea"/>
          <a:cs typeface="+mn-cs"/>
        </a:defRPr>
      </a:lvl5pPr>
      <a:lvl6pPr marL="3046553" algn="l" defTabSz="1218621" rtl="0" eaLnBrk="1" latinLnBrk="0" hangingPunct="1">
        <a:defRPr sz="2399" kern="1200">
          <a:solidFill>
            <a:schemeClr val="tx1"/>
          </a:solidFill>
          <a:latin typeface="+mn-lt"/>
          <a:ea typeface="+mn-ea"/>
          <a:cs typeface="+mn-cs"/>
        </a:defRPr>
      </a:lvl6pPr>
      <a:lvl7pPr marL="3655863" algn="l" defTabSz="1218621" rtl="0" eaLnBrk="1" latinLnBrk="0" hangingPunct="1">
        <a:defRPr sz="2399" kern="1200">
          <a:solidFill>
            <a:schemeClr val="tx1"/>
          </a:solidFill>
          <a:latin typeface="+mn-lt"/>
          <a:ea typeface="+mn-ea"/>
          <a:cs typeface="+mn-cs"/>
        </a:defRPr>
      </a:lvl7pPr>
      <a:lvl8pPr marL="4265173" algn="l" defTabSz="1218621" rtl="0" eaLnBrk="1" latinLnBrk="0" hangingPunct="1">
        <a:defRPr sz="2399" kern="1200">
          <a:solidFill>
            <a:schemeClr val="tx1"/>
          </a:solidFill>
          <a:latin typeface="+mn-lt"/>
          <a:ea typeface="+mn-ea"/>
          <a:cs typeface="+mn-cs"/>
        </a:defRPr>
      </a:lvl8pPr>
      <a:lvl9pPr marL="4874484" algn="l" defTabSz="1218621" rtl="0" eaLnBrk="1" latinLnBrk="0" hangingPunct="1">
        <a:defRPr sz="23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087966"/>
      </p:ext>
    </p:extLst>
  </p:cSld>
  <p:clrMap bg1="lt1" tx1="dk1" bg2="lt2" tx2="dk2" accent1="accent1" accent2="accent2" accent3="accent3" accent4="accent4" accent5="accent5" accent6="accent6" hlink="hlink" folHlink="folHlink"/>
  <p:sldLayoutIdLst>
    <p:sldLayoutId id="2147483799" r:id="rId1"/>
    <p:sldLayoutId id="2147483800" r:id="rId2"/>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1" cy="711081"/>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600" y="1138426"/>
            <a:ext cx="10972801" cy="4987739"/>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425404F2-BE9A-4460-8815-8F645183555F}" type="datetimeFigureOut">
              <a:rPr lang="en-US" smtClean="0"/>
              <a:pPr/>
              <a:t>1/11/2024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260105568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Lst>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2.xml"/><Relationship Id="rId5" Type="http://schemas.openxmlformats.org/officeDocument/2006/relationships/image" Target="../media/image32.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2.xml"/><Relationship Id="rId5" Type="http://schemas.openxmlformats.org/officeDocument/2006/relationships/image" Target="../media/image33.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jpeg"/><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24.xml"/><Relationship Id="rId5" Type="http://schemas.openxmlformats.org/officeDocument/2006/relationships/image" Target="../media/image36.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13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8.png"/><Relationship Id="rId7" Type="http://schemas.openxmlformats.org/officeDocument/2006/relationships/image" Target="../media/image44.jpeg"/><Relationship Id="rId2" Type="http://schemas.openxmlformats.org/officeDocument/2006/relationships/image" Target="../media/image37.jpeg"/><Relationship Id="rId1" Type="http://schemas.openxmlformats.org/officeDocument/2006/relationships/slideLayout" Target="../slideLayouts/slideLayout137.xml"/><Relationship Id="rId6" Type="http://schemas.openxmlformats.org/officeDocument/2006/relationships/image" Target="../media/image43.jpg"/><Relationship Id="rId5" Type="http://schemas.openxmlformats.org/officeDocument/2006/relationships/image" Target="../media/image40.png"/><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8.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hyperlink" Target="https://www.hhs.gov/sites/default/files/critical-vulnerability-moveit-transfer-software-sector-alert.pdf" TargetMode="External"/><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hyperlink" Target="https://www.progress.com/security/moveit-transfer-and-moveit-cloud-vulnerability"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18" Type="http://schemas.openxmlformats.org/officeDocument/2006/relationships/image" Target="../media/image65.svg"/><Relationship Id="rId3" Type="http://schemas.openxmlformats.org/officeDocument/2006/relationships/image" Target="../media/image50.png"/><Relationship Id="rId21" Type="http://schemas.openxmlformats.org/officeDocument/2006/relationships/image" Target="../media/image68.png"/><Relationship Id="rId7" Type="http://schemas.openxmlformats.org/officeDocument/2006/relationships/image" Target="../media/image54.png"/><Relationship Id="rId12" Type="http://schemas.openxmlformats.org/officeDocument/2006/relationships/image" Target="../media/image59.svg"/><Relationship Id="rId17" Type="http://schemas.openxmlformats.org/officeDocument/2006/relationships/image" Target="../media/image64.png"/><Relationship Id="rId2" Type="http://schemas.openxmlformats.org/officeDocument/2006/relationships/notesSlide" Target="../notesSlides/notesSlide14.xml"/><Relationship Id="rId16" Type="http://schemas.openxmlformats.org/officeDocument/2006/relationships/image" Target="../media/image63.svg"/><Relationship Id="rId20" Type="http://schemas.openxmlformats.org/officeDocument/2006/relationships/image" Target="../media/image67.png"/><Relationship Id="rId1" Type="http://schemas.openxmlformats.org/officeDocument/2006/relationships/slideLayout" Target="../slideLayouts/slideLayout64.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19" Type="http://schemas.openxmlformats.org/officeDocument/2006/relationships/image" Target="../media/image66.pn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 Id="rId22"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hyperlink" Target="https://405d.hhs.gov/" TargetMode="External"/><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5.jpg"/><Relationship Id="rId4" Type="http://schemas.openxmlformats.org/officeDocument/2006/relationships/image" Target="../media/image24.jpe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405d.hhs.gov/" TargetMode="Externa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44.xml"/><Relationship Id="rId6" Type="http://schemas.openxmlformats.org/officeDocument/2006/relationships/image" Target="../media/image28.png"/><Relationship Id="rId5" Type="http://schemas.openxmlformats.org/officeDocument/2006/relationships/image" Target="../media/image74.png"/><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6.png"/><Relationship Id="rId5" Type="http://schemas.openxmlformats.org/officeDocument/2006/relationships/image" Target="../media/image28.png"/><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microsoft.com/office/2007/relationships/hdphoto" Target="../media/hdphoto6.wdp"/></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us02web.zoom.us/meeting/register/tZUvc-qhrD4tHdWU42uHrJGM5lLO-j9byz_b"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image" Target="../media/image28.png"/><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lide Number"/>
          <p:cNvSpPr txBox="1">
            <a:spLocks noGrp="1"/>
          </p:cNvSpPr>
          <p:nvPr>
            <p:ph type="sldNum" sz="quarter" idx="4294967295"/>
          </p:nvPr>
        </p:nvSpPr>
        <p:spPr>
          <a:xfrm>
            <a:off x="12003088" y="6397625"/>
            <a:ext cx="188912" cy="282575"/>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entury Gothic"/>
                <a:cs typeface="Helvetica"/>
                <a:sym typeface="Century Gothic"/>
              </a:rPr>
              <a:pPr marL="0" marR="0" lvl="0" indent="0" algn="r" defTabSz="914400" rtl="0" eaLnBrk="1" fontAlgn="auto" latinLnBrk="0" hangingPunct="0">
                <a:lnSpc>
                  <a:spcPct val="100000"/>
                </a:lnSpc>
                <a:spcBef>
                  <a:spcPts val="0"/>
                </a:spcBef>
                <a:spcAft>
                  <a:spcPts val="0"/>
                </a:spcAft>
                <a:buClrTx/>
                <a:buSzTx/>
                <a:buFontTx/>
                <a:buNone/>
                <a:tabLst/>
                <a:defRPr/>
              </a:pPr>
              <a:t>1</a:t>
            </a:fld>
            <a:endParaRPr kumimoji="0" sz="1200" b="0" i="0" u="none" strike="noStrike" kern="0" cap="none" spc="0" normalizeH="0" baseline="0" noProof="0">
              <a:ln>
                <a:noFill/>
              </a:ln>
              <a:solidFill>
                <a:srgbClr val="888888"/>
              </a:solidFill>
              <a:effectLst/>
              <a:uLnTx/>
              <a:uFillTx/>
              <a:latin typeface="Century Gothic"/>
              <a:cs typeface="Helvetica"/>
              <a:sym typeface="Century Gothic"/>
            </a:endParaRPr>
          </a:p>
        </p:txBody>
      </p:sp>
      <p:pic>
        <p:nvPicPr>
          <p:cNvPr id="3" name="Picture 2" descr="Icon&#10;&#10;Description automatically generated">
            <a:extLst>
              <a:ext uri="{FF2B5EF4-FFF2-40B4-BE49-F238E27FC236}">
                <a16:creationId xmlns:a16="http://schemas.microsoft.com/office/drawing/2014/main" id="{519F82DD-BD72-40DE-B55C-628B19BF90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215695" cy="6858000"/>
          </a:xfrm>
          <a:prstGeom prst="rect">
            <a:avLst/>
          </a:prstGeom>
        </p:spPr>
      </p:pic>
      <p:sp>
        <p:nvSpPr>
          <p:cNvPr id="4" name="TextBox 3">
            <a:extLst>
              <a:ext uri="{FF2B5EF4-FFF2-40B4-BE49-F238E27FC236}">
                <a16:creationId xmlns:a16="http://schemas.microsoft.com/office/drawing/2014/main" id="{69E77FD1-B168-4C1F-A4F1-2C2F417FF7BC}"/>
              </a:ext>
            </a:extLst>
          </p:cNvPr>
          <p:cNvSpPr txBox="1"/>
          <p:nvPr/>
        </p:nvSpPr>
        <p:spPr>
          <a:xfrm>
            <a:off x="8798140" y="4439771"/>
            <a:ext cx="3204948"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Century Gothic" panose="020B0502020202020204" pitchFamily="34" charset="0"/>
                <a:cs typeface="Helvetica"/>
                <a:sym typeface="Century Gothic"/>
              </a:rPr>
              <a:t>Session 1</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Century Gothic" panose="020B0502020202020204" pitchFamily="34" charset="0"/>
                <a:cs typeface="Helvetica"/>
                <a:sym typeface="Century Gothic"/>
              </a:rPr>
              <a:t>January </a:t>
            </a:r>
            <a:r>
              <a:rPr lang="en-US" sz="2400" b="1" kern="0" dirty="0">
                <a:solidFill>
                  <a:srgbClr val="000000"/>
                </a:solidFill>
                <a:latin typeface="Century Gothic" panose="020B0502020202020204" pitchFamily="34" charset="0"/>
                <a:cs typeface="Helvetica"/>
                <a:sym typeface="Century Gothic"/>
              </a:rPr>
              <a:t>9</a:t>
            </a:r>
            <a:r>
              <a:rPr kumimoji="0" lang="en-US" sz="2400" b="1" i="0" u="none" strike="noStrike" kern="0" cap="none" spc="0" normalizeH="0" baseline="0" noProof="0" dirty="0">
                <a:ln>
                  <a:noFill/>
                </a:ln>
                <a:solidFill>
                  <a:srgbClr val="000000"/>
                </a:solidFill>
                <a:effectLst/>
                <a:uLnTx/>
                <a:uFillTx/>
                <a:latin typeface="Century Gothic" panose="020B0502020202020204" pitchFamily="34" charset="0"/>
                <a:cs typeface="Helvetica"/>
                <a:sym typeface="Century Gothic"/>
              </a:rPr>
              <a:t>, 2024</a:t>
            </a:r>
          </a:p>
        </p:txBody>
      </p:sp>
      <p:sp>
        <p:nvSpPr>
          <p:cNvPr id="6" name="Title 1">
            <a:extLst>
              <a:ext uri="{FF2B5EF4-FFF2-40B4-BE49-F238E27FC236}">
                <a16:creationId xmlns:a16="http://schemas.microsoft.com/office/drawing/2014/main" id="{66479FE3-0CCB-45EE-B73C-68303C04E8C9}"/>
              </a:ext>
            </a:extLst>
          </p:cNvPr>
          <p:cNvSpPr txBox="1">
            <a:spLocks/>
          </p:cNvSpPr>
          <p:nvPr/>
        </p:nvSpPr>
        <p:spPr>
          <a:xfrm>
            <a:off x="4593519" y="731488"/>
            <a:ext cx="7598481" cy="3092367"/>
          </a:xfrm>
          <a:prstGeom prst="rect">
            <a:avLst/>
          </a:prstGeom>
        </p:spPr>
        <p:txBody>
          <a:bodyPr>
            <a:normAutofit fontScale="92500" lnSpcReduction="10000"/>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1" u="none" strike="noStrike" kern="0" cap="none" spc="0" normalizeH="0" baseline="0" noProof="0" dirty="0">
                <a:ln w="0"/>
                <a:solidFill>
                  <a:srgbClr val="000000"/>
                </a:solidFill>
                <a:effectLst>
                  <a:outerShdw blurRad="38100" dist="25400" dir="5400000" algn="ctr" rotWithShape="0">
                    <a:srgbClr val="6E747A">
                      <a:alpha val="43000"/>
                    </a:srgbClr>
                  </a:outerShdw>
                </a:effectLst>
                <a:uLnTx/>
                <a:uFillTx/>
                <a:latin typeface="Century Gothic"/>
                <a:cs typeface="Calibri"/>
                <a:sym typeface="Century Gothic"/>
              </a:rPr>
              <a:t>CHCANYS NYS-HCCN presents a four-part learning series with Online Business Systems </a:t>
            </a:r>
            <a:br>
              <a:rPr kumimoji="0" lang="en-US" sz="3800" b="1" i="0" u="none" strike="noStrike" kern="0" cap="none" spc="0" normalizeH="0" baseline="0" noProof="0" dirty="0">
                <a:ln w="0"/>
                <a:solidFill>
                  <a:srgbClr val="000000"/>
                </a:solidFill>
                <a:effectLst>
                  <a:outerShdw blurRad="38100" dist="25400" dir="5400000" algn="ctr" rotWithShape="0">
                    <a:srgbClr val="6E747A">
                      <a:alpha val="43000"/>
                    </a:srgbClr>
                  </a:outerShdw>
                </a:effectLst>
                <a:uLnTx/>
                <a:uFillTx/>
                <a:latin typeface="Century Gothic"/>
                <a:cs typeface="Calibri"/>
                <a:sym typeface="Century Gothic"/>
              </a:rPr>
            </a:br>
            <a:br>
              <a:rPr kumimoji="0" lang="en-US" sz="3200" b="1" i="0" u="none" strike="noStrike" kern="0" cap="none" spc="0" normalizeH="0" baseline="0" noProof="0" dirty="0">
                <a:ln w="0"/>
                <a:solidFill>
                  <a:srgbClr val="000000"/>
                </a:solidFill>
                <a:effectLst>
                  <a:outerShdw blurRad="38100" dist="25400" dir="5400000" algn="ctr" rotWithShape="0">
                    <a:srgbClr val="6E747A">
                      <a:alpha val="43000"/>
                    </a:srgbClr>
                  </a:outerShdw>
                </a:effectLst>
                <a:uLnTx/>
                <a:uFillTx/>
                <a:latin typeface="Century Gothic"/>
                <a:cs typeface="Calibri"/>
                <a:sym typeface="Century Gothic"/>
              </a:rPr>
            </a:br>
            <a:r>
              <a:rPr kumimoji="0" lang="en-US" sz="3200" b="1" i="0" u="none" strike="noStrike" kern="0" cap="none" spc="0" normalizeH="0" baseline="0" noProof="0" dirty="0">
                <a:ln w="0"/>
                <a:solidFill>
                  <a:srgbClr val="000000"/>
                </a:solidFill>
                <a:effectLst>
                  <a:outerShdw blurRad="38100" dist="25400" dir="5400000" algn="ctr" rotWithShape="0">
                    <a:srgbClr val="6E747A">
                      <a:alpha val="43000"/>
                    </a:srgbClr>
                  </a:outerShdw>
                </a:effectLst>
                <a:uLnTx/>
                <a:uFillTx/>
                <a:latin typeface="Century Gothic"/>
                <a:cs typeface="Calibri"/>
                <a:sym typeface="Century Gothic"/>
              </a:rPr>
              <a:t>Cybersecurity Revitalized: Adapting to a Changing Cybersecurity Landscape</a:t>
            </a:r>
          </a:p>
          <a:p>
            <a:pPr marL="0" marR="0" lvl="0" indent="0" algn="l" defTabSz="914400" rtl="0" eaLnBrk="1" fontAlgn="auto" latinLnBrk="0" hangingPunct="1">
              <a:lnSpc>
                <a:spcPct val="90000"/>
              </a:lnSpc>
              <a:spcBef>
                <a:spcPts val="0"/>
              </a:spcBef>
              <a:spcAft>
                <a:spcPts val="0"/>
              </a:spcAft>
              <a:buClrTx/>
              <a:buSzTx/>
              <a:buFontTx/>
              <a:buNone/>
              <a:tabLst/>
              <a:defRPr/>
            </a:pPr>
            <a:endParaRPr lang="en-US" sz="3800" b="1" kern="0" dirty="0">
              <a:ln w="0"/>
              <a:effectLst>
                <a:outerShdw blurRad="38100" dist="25400" dir="5400000" algn="ctr" rotWithShape="0">
                  <a:srgbClr val="6E747A">
                    <a:alpha val="43000"/>
                  </a:srgbClr>
                </a:outerShdw>
              </a:effectLst>
              <a:cs typeface="Calibri"/>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800" b="1" i="0" u="none" strike="noStrike" kern="0" cap="none" spc="0" normalizeH="0" baseline="0" noProof="0" dirty="0">
                <a:ln w="0"/>
                <a:solidFill>
                  <a:srgbClr val="000000"/>
                </a:solidFill>
                <a:effectLst>
                  <a:outerShdw blurRad="38100" dist="25400" dir="5400000" algn="ctr" rotWithShape="0">
                    <a:srgbClr val="6E747A">
                      <a:alpha val="43000"/>
                    </a:srgbClr>
                  </a:outerShdw>
                </a:effectLst>
                <a:uLnTx/>
                <a:uFillTx/>
                <a:latin typeface="Century Gothic"/>
                <a:cs typeface="Calibri"/>
                <a:sym typeface="Century Gothic"/>
              </a:rPr>
              <a:t>What’s in Store for 2024?</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F89E-08D0-1298-E12B-C7994B411DEF}"/>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2507CCCA-7927-543D-F612-22751C605048}"/>
              </a:ext>
            </a:extLst>
          </p:cNvPr>
          <p:cNvSpPr>
            <a:spLocks noGrp="1"/>
          </p:cNvSpPr>
          <p:nvPr>
            <p:ph sz="quarter" idx="13"/>
          </p:nvPr>
        </p:nvSpPr>
        <p:spPr/>
        <p:txBody>
          <a:bodyPr/>
          <a:lstStyle/>
          <a:p>
            <a:endParaRPr lang="en-CA"/>
          </a:p>
        </p:txBody>
      </p:sp>
      <p:pic>
        <p:nvPicPr>
          <p:cNvPr id="5" name="Picture 4">
            <a:extLst>
              <a:ext uri="{FF2B5EF4-FFF2-40B4-BE49-F238E27FC236}">
                <a16:creationId xmlns:a16="http://schemas.microsoft.com/office/drawing/2014/main" id="{F1607267-FDE8-E00D-4CBA-82848BCA0B53}"/>
              </a:ext>
            </a:extLst>
          </p:cNvPr>
          <p:cNvPicPr>
            <a:picLocks noChangeAspect="1"/>
          </p:cNvPicPr>
          <p:nvPr/>
        </p:nvPicPr>
        <p:blipFill>
          <a:blip r:embed="rId2"/>
          <a:stretch>
            <a:fillRect/>
          </a:stretch>
        </p:blipFill>
        <p:spPr>
          <a:xfrm>
            <a:off x="1294730" y="1380839"/>
            <a:ext cx="9602540" cy="4096322"/>
          </a:xfrm>
          <a:prstGeom prst="rect">
            <a:avLst/>
          </a:prstGeom>
        </p:spPr>
      </p:pic>
    </p:spTree>
    <p:extLst>
      <p:ext uri="{BB962C8B-B14F-4D97-AF65-F5344CB8AC3E}">
        <p14:creationId xmlns:p14="http://schemas.microsoft.com/office/powerpoint/2010/main" val="151605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1EA12-59E9-BDA3-F74D-C2450F42F4DB}"/>
              </a:ext>
            </a:extLst>
          </p:cNvPr>
          <p:cNvSpPr>
            <a:spLocks noGrp="1"/>
          </p:cNvSpPr>
          <p:nvPr>
            <p:ph type="title"/>
          </p:nvPr>
        </p:nvSpPr>
        <p:spPr>
          <a:xfrm>
            <a:off x="1503903" y="785950"/>
            <a:ext cx="9518562" cy="1066544"/>
          </a:xfrm>
        </p:spPr>
        <p:txBody>
          <a:bodyPr/>
          <a:lstStyle/>
          <a:p>
            <a:r>
              <a:rPr lang="en-US" sz="2400" dirty="0"/>
              <a:t>New York Cybersecurity for Hospitals Proposed Rule</a:t>
            </a:r>
            <a:endParaRPr lang="en-CA" sz="2400" dirty="0"/>
          </a:p>
        </p:txBody>
      </p:sp>
      <p:sp>
        <p:nvSpPr>
          <p:cNvPr id="3" name="Content Placeholder 2">
            <a:extLst>
              <a:ext uri="{FF2B5EF4-FFF2-40B4-BE49-F238E27FC236}">
                <a16:creationId xmlns:a16="http://schemas.microsoft.com/office/drawing/2014/main" id="{F2EE6260-DB9C-5227-411D-CC1562A32389}"/>
              </a:ext>
            </a:extLst>
          </p:cNvPr>
          <p:cNvSpPr>
            <a:spLocks noGrp="1"/>
          </p:cNvSpPr>
          <p:nvPr>
            <p:ph sz="quarter" idx="13"/>
          </p:nvPr>
        </p:nvSpPr>
        <p:spPr>
          <a:xfrm>
            <a:off x="1625824" y="1950030"/>
            <a:ext cx="9519345" cy="3700732"/>
          </a:xfrm>
        </p:spPr>
        <p:txBody>
          <a:bodyPr/>
          <a:lstStyle/>
          <a:p>
            <a:r>
              <a:rPr lang="en-US" dirty="0"/>
              <a:t>Currently applies only to hospitals</a:t>
            </a:r>
          </a:p>
          <a:p>
            <a:r>
              <a:rPr lang="en-US" dirty="0"/>
              <a:t>Acts as a supplement to HIPAA</a:t>
            </a:r>
          </a:p>
          <a:p>
            <a:r>
              <a:rPr lang="en-US" dirty="0"/>
              <a:t>$500 million in funding to help implement requirements</a:t>
            </a:r>
          </a:p>
          <a:p>
            <a:r>
              <a:rPr lang="en-US" dirty="0"/>
              <a:t>Requirements include:</a:t>
            </a:r>
          </a:p>
          <a:p>
            <a:pPr lvl="1"/>
            <a:r>
              <a:rPr lang="en-US" dirty="0"/>
              <a:t>Designation of a CISO (can be employee or virtual)</a:t>
            </a:r>
          </a:p>
          <a:p>
            <a:pPr lvl="1"/>
            <a:r>
              <a:rPr lang="en-US" dirty="0"/>
              <a:t>Written Policies and Procedures</a:t>
            </a:r>
          </a:p>
          <a:p>
            <a:pPr lvl="1"/>
            <a:r>
              <a:rPr lang="en-US" dirty="0"/>
              <a:t>Incident Response Plans and Reporting – 2 HOURS after discovery!</a:t>
            </a:r>
          </a:p>
          <a:p>
            <a:pPr lvl="1"/>
            <a:r>
              <a:rPr lang="en-US" dirty="0"/>
              <a:t>Vulnerability Testing and Penetration Testing</a:t>
            </a:r>
          </a:p>
          <a:p>
            <a:pPr lvl="1"/>
            <a:r>
              <a:rPr lang="en-US" dirty="0"/>
              <a:t>MFA for ALL remote access</a:t>
            </a:r>
          </a:p>
          <a:p>
            <a:pPr lvl="1"/>
            <a:r>
              <a:rPr lang="en-US" dirty="0"/>
              <a:t>Audit Logging – 6 year retention</a:t>
            </a:r>
            <a:endParaRPr lang="en-CA" dirty="0"/>
          </a:p>
        </p:txBody>
      </p:sp>
    </p:spTree>
    <p:extLst>
      <p:ext uri="{BB962C8B-B14F-4D97-AF65-F5344CB8AC3E}">
        <p14:creationId xmlns:p14="http://schemas.microsoft.com/office/powerpoint/2010/main" val="255624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9A0792-502E-3ADD-FAAF-0E9F15FDB33D}"/>
              </a:ext>
            </a:extLst>
          </p:cNvPr>
          <p:cNvSpPr>
            <a:spLocks noGrp="1"/>
          </p:cNvSpPr>
          <p:nvPr>
            <p:ph type="title"/>
          </p:nvPr>
        </p:nvSpPr>
        <p:spPr>
          <a:xfrm>
            <a:off x="1959552" y="980118"/>
            <a:ext cx="8953968" cy="1066266"/>
          </a:xfrm>
        </p:spPr>
        <p:txBody>
          <a:bodyPr>
            <a:noAutofit/>
          </a:bodyPr>
          <a:lstStyle/>
          <a:p>
            <a:r>
              <a:rPr lang="en-US" sz="3200" dirty="0"/>
              <a:t>HIPAA Privacy Rule Proposed Rule</a:t>
            </a:r>
            <a:endParaRPr lang="en-CA" sz="3200" dirty="0"/>
          </a:p>
        </p:txBody>
      </p:sp>
      <p:sp>
        <p:nvSpPr>
          <p:cNvPr id="5" name="Content Placeholder 4">
            <a:extLst>
              <a:ext uri="{FF2B5EF4-FFF2-40B4-BE49-F238E27FC236}">
                <a16:creationId xmlns:a16="http://schemas.microsoft.com/office/drawing/2014/main" id="{FDFC5A6A-37AE-2C42-5D23-C08AF4E22947}"/>
              </a:ext>
            </a:extLst>
          </p:cNvPr>
          <p:cNvSpPr>
            <a:spLocks noGrp="1"/>
          </p:cNvSpPr>
          <p:nvPr>
            <p:ph sz="quarter" idx="13"/>
          </p:nvPr>
        </p:nvSpPr>
        <p:spPr>
          <a:xfrm>
            <a:off x="1857472" y="2046384"/>
            <a:ext cx="9519345" cy="3700732"/>
          </a:xfrm>
        </p:spPr>
        <p:txBody>
          <a:bodyPr/>
          <a:lstStyle/>
          <a:p>
            <a:pPr>
              <a:buFont typeface="Arial" panose="020B0604020202020204" pitchFamily="34" charset="0"/>
              <a:buChar char="•"/>
            </a:pPr>
            <a:r>
              <a:rPr lang="en-US" dirty="0"/>
              <a:t>Issued January 21, 2021</a:t>
            </a:r>
          </a:p>
          <a:p>
            <a:r>
              <a:rPr lang="en-US" dirty="0"/>
              <a:t>Expect Final Rule in 2024</a:t>
            </a:r>
          </a:p>
          <a:p>
            <a:pPr>
              <a:buFont typeface="Arial" panose="020B0604020202020204" pitchFamily="34" charset="0"/>
              <a:buChar char="•"/>
            </a:pPr>
            <a:r>
              <a:rPr lang="en-US" dirty="0"/>
              <a:t>Designed to increase care coordination and break down barriers to information sharing and interoperability</a:t>
            </a:r>
          </a:p>
          <a:p>
            <a:pPr>
              <a:buFont typeface="Arial" panose="020B0604020202020204" pitchFamily="34" charset="0"/>
              <a:buChar char="•"/>
            </a:pPr>
            <a:r>
              <a:rPr lang="en-US" dirty="0"/>
              <a:t>Addresses Right of Access, Information Sharing, Notice of Privacy Practices</a:t>
            </a:r>
          </a:p>
          <a:p>
            <a:pPr>
              <a:buFont typeface="Arial" panose="020B0604020202020204" pitchFamily="34" charset="0"/>
              <a:buChar char="•"/>
            </a:pPr>
            <a:r>
              <a:rPr lang="en-US" dirty="0"/>
              <a:t>Aims to reconcile HIPAA with 42 CFR Part 2 and CARES Act</a:t>
            </a:r>
          </a:p>
          <a:p>
            <a:pPr marL="457063" lvl="1" indent="0">
              <a:buNone/>
            </a:pPr>
            <a:endParaRPr lang="en-CA" dirty="0"/>
          </a:p>
        </p:txBody>
      </p:sp>
    </p:spTree>
    <p:extLst>
      <p:ext uri="{BB962C8B-B14F-4D97-AF65-F5344CB8AC3E}">
        <p14:creationId xmlns:p14="http://schemas.microsoft.com/office/powerpoint/2010/main" val="349492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Oval 7"/>
          <p:cNvSpPr/>
          <p:nvPr/>
        </p:nvSpPr>
        <p:spPr>
          <a:xfrm>
            <a:off x="5974113" y="884584"/>
            <a:ext cx="5393343" cy="5393555"/>
          </a:xfrm>
          <a:prstGeom prst="ellipse">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a:endParaRPr>
          </a:p>
        </p:txBody>
      </p:sp>
      <p:sp>
        <p:nvSpPr>
          <p:cNvPr id="2" name="Slide Number Placeholder 1"/>
          <p:cNvSpPr>
            <a:spLocks noGrp="1"/>
          </p:cNvSpPr>
          <p:nvPr>
            <p:ph type="sldNum" sz="quarter" idx="4294967295"/>
          </p:nvPr>
        </p:nvSpPr>
        <p:spPr>
          <a:xfrm>
            <a:off x="11137345" y="145319"/>
            <a:ext cx="798304" cy="365030"/>
          </a:xfrm>
          <a:prstGeom prst="rect">
            <a:avLst/>
          </a:prstGeom>
        </p:spPr>
        <p:txBody>
          <a:bodyPr/>
          <a:lstStyle/>
          <a:p>
            <a:pPr defTabSz="914126">
              <a:defRPr/>
            </a:pPr>
            <a:fld id="{17DD5B90-2C30-41D4-97A6-9561A82B10EF}" type="slidenum">
              <a:rPr lang="en-US" sz="1799">
                <a:solidFill>
                  <a:prstClr val="black"/>
                </a:solidFill>
                <a:latin typeface="Calibri"/>
              </a:rPr>
              <a:pPr defTabSz="914126">
                <a:defRPr/>
              </a:pPr>
              <a:t>13</a:t>
            </a:fld>
            <a:endParaRPr lang="en-US" sz="1799">
              <a:solidFill>
                <a:prstClr val="black"/>
              </a:solidFill>
              <a:latin typeface="Calibri"/>
            </a:endParaRPr>
          </a:p>
        </p:txBody>
      </p:sp>
      <p:grpSp>
        <p:nvGrpSpPr>
          <p:cNvPr id="3" name="Group 2"/>
          <p:cNvGrpSpPr/>
          <p:nvPr/>
        </p:nvGrpSpPr>
        <p:grpSpPr>
          <a:xfrm>
            <a:off x="6476796" y="1387373"/>
            <a:ext cx="4387977" cy="4387977"/>
            <a:chOff x="6476894" y="1386840"/>
            <a:chExt cx="4389120" cy="4389120"/>
          </a:xfrm>
          <a:solidFill>
            <a:schemeClr val="tx1">
              <a:lumMod val="95000"/>
              <a:lumOff val="5000"/>
            </a:schemeClr>
          </a:solidFill>
        </p:grpSpPr>
        <p:sp>
          <p:nvSpPr>
            <p:cNvPr id="7" name="Oval 6"/>
            <p:cNvSpPr/>
            <p:nvPr/>
          </p:nvSpPr>
          <p:spPr>
            <a:xfrm>
              <a:off x="6476894" y="1386840"/>
              <a:ext cx="4389120" cy="4389120"/>
            </a:xfrm>
            <a:prstGeom prst="ellipse">
              <a:avLst/>
            </a:prstGeom>
            <a:grpFill/>
            <a:ln>
              <a:noFill/>
            </a:ln>
            <a:effectLst>
              <a:outerShdw blurRad="304800" sx="106000" sy="106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a:endParaRPr>
            </a:p>
          </p:txBody>
        </p:sp>
        <p:sp>
          <p:nvSpPr>
            <p:cNvPr id="5" name="Title 1"/>
            <p:cNvSpPr txBox="1">
              <a:spLocks/>
            </p:cNvSpPr>
            <p:nvPr/>
          </p:nvSpPr>
          <p:spPr>
            <a:xfrm>
              <a:off x="6813698" y="3288997"/>
              <a:ext cx="3715512" cy="584803"/>
            </a:xfrm>
            <a:prstGeom prst="rect">
              <a:avLst/>
            </a:prstGeom>
            <a:grp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126">
                <a:defRPr/>
              </a:pPr>
              <a:r>
                <a:rPr lang="en-US" sz="3199" dirty="0">
                  <a:solidFill>
                    <a:prstClr val="white"/>
                  </a:solidFill>
                  <a:latin typeface="Arial" panose="020B0604020202020204" pitchFamily="34" charset="0"/>
                  <a:cs typeface="Arial" panose="020B0604020202020204" pitchFamily="34" charset="0"/>
                </a:rPr>
                <a:t>Current Threats </a:t>
              </a:r>
            </a:p>
          </p:txBody>
        </p:sp>
      </p:grpSp>
      <p:pic>
        <p:nvPicPr>
          <p:cNvPr id="9" name="Picture 8" descr="Logo, company name&#10;&#10;Description automatically generated">
            <a:extLst>
              <a:ext uri="{FF2B5EF4-FFF2-40B4-BE49-F238E27FC236}">
                <a16:creationId xmlns:a16="http://schemas.microsoft.com/office/drawing/2014/main" id="{B9B532DF-DAFE-0F21-2906-4E61E4E2CC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92" y="233580"/>
            <a:ext cx="1490366" cy="770083"/>
          </a:xfrm>
          <a:prstGeom prst="rect">
            <a:avLst/>
          </a:prstGeom>
        </p:spPr>
      </p:pic>
      <p:pic>
        <p:nvPicPr>
          <p:cNvPr id="10" name="Picture 9">
            <a:extLst>
              <a:ext uri="{FF2B5EF4-FFF2-40B4-BE49-F238E27FC236}">
                <a16:creationId xmlns:a16="http://schemas.microsoft.com/office/drawing/2014/main" id="{C76218E6-5F9F-BA1D-4DF9-20B7651E2A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7101" y="618621"/>
            <a:ext cx="2621401" cy="187765"/>
          </a:xfrm>
          <a:prstGeom prst="rect">
            <a:avLst/>
          </a:prstGeom>
        </p:spPr>
      </p:pic>
    </p:spTree>
    <p:extLst>
      <p:ext uri="{BB962C8B-B14F-4D97-AF65-F5344CB8AC3E}">
        <p14:creationId xmlns:p14="http://schemas.microsoft.com/office/powerpoint/2010/main" val="277635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AD4B92-4F86-9EE3-1D0C-30C38F7E0E23}"/>
              </a:ext>
            </a:extLst>
          </p:cNvPr>
          <p:cNvSpPr/>
          <p:nvPr/>
        </p:nvSpPr>
        <p:spPr>
          <a:xfrm>
            <a:off x="1588" y="893"/>
            <a:ext cx="12188825" cy="6856214"/>
          </a:xfrm>
          <a:prstGeom prst="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CA" sz="2399" dirty="0">
              <a:solidFill>
                <a:srgbClr val="FFFFFF"/>
              </a:solidFill>
              <a:latin typeface="Calibri"/>
            </a:endParaRPr>
          </a:p>
        </p:txBody>
      </p:sp>
      <p:pic>
        <p:nvPicPr>
          <p:cNvPr id="17" name="Picture 16" descr="Abstract red geometric pattern">
            <a:extLst>
              <a:ext uri="{FF2B5EF4-FFF2-40B4-BE49-F238E27FC236}">
                <a16:creationId xmlns:a16="http://schemas.microsoft.com/office/drawing/2014/main" id="{6734DE25-DDFA-6CCB-E246-5B0B3467CB4D}"/>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tretch>
            <a:fillRect/>
          </a:stretch>
        </p:blipFill>
        <p:spPr>
          <a:xfrm>
            <a:off x="1588" y="893"/>
            <a:ext cx="12188826" cy="6856214"/>
          </a:xfrm>
          <a:prstGeom prst="rect">
            <a:avLst/>
          </a:prstGeom>
          <a:solidFill>
            <a:srgbClr val="4A5267"/>
          </a:solidFill>
        </p:spPr>
      </p:pic>
      <p:sp>
        <p:nvSpPr>
          <p:cNvPr id="3" name="TextBox 2">
            <a:extLst>
              <a:ext uri="{FF2B5EF4-FFF2-40B4-BE49-F238E27FC236}">
                <a16:creationId xmlns:a16="http://schemas.microsoft.com/office/drawing/2014/main" id="{AB25E380-69C1-4755-AA54-7C802328525C}"/>
              </a:ext>
            </a:extLst>
          </p:cNvPr>
          <p:cNvSpPr txBox="1"/>
          <p:nvPr/>
        </p:nvSpPr>
        <p:spPr>
          <a:xfrm>
            <a:off x="11487168" y="6224220"/>
            <a:ext cx="341760" cy="276999"/>
          </a:xfrm>
          <a:prstGeom prst="rect">
            <a:avLst/>
          </a:prstGeom>
          <a:noFill/>
        </p:spPr>
        <p:txBody>
          <a:bodyPr wrap="none" rtlCol="0">
            <a:spAutoFit/>
          </a:bodyPr>
          <a:lstStyle/>
          <a:p>
            <a:pPr algn="r" defTabSz="1218987"/>
            <a:fld id="{3D84D9FA-1F41-744C-B738-DD7336045975}" type="slidenum">
              <a:rPr lang="en-US" sz="1200">
                <a:solidFill>
                  <a:srgbClr val="FFFFFF"/>
                </a:solidFill>
                <a:latin typeface="Core Sans M 35 Light" panose="020F0303030302020204" pitchFamily="34" charset="0"/>
              </a:rPr>
              <a:pPr algn="r" defTabSz="1218987"/>
              <a:t>14</a:t>
            </a:fld>
            <a:endParaRPr lang="en-US" sz="1200">
              <a:solidFill>
                <a:srgbClr val="FFFFFF"/>
              </a:solidFill>
              <a:latin typeface="Core Sans M 35 Light" panose="020F0303030302020204" pitchFamily="34" charset="0"/>
            </a:endParaRPr>
          </a:p>
        </p:txBody>
      </p:sp>
      <p:cxnSp>
        <p:nvCxnSpPr>
          <p:cNvPr id="4" name="Straight Connector 3">
            <a:extLst>
              <a:ext uri="{FF2B5EF4-FFF2-40B4-BE49-F238E27FC236}">
                <a16:creationId xmlns:a16="http://schemas.microsoft.com/office/drawing/2014/main" id="{EC84B6D3-B497-4020-9822-5157B19273D5}"/>
              </a:ext>
            </a:extLst>
          </p:cNvPr>
          <p:cNvCxnSpPr>
            <a:cxnSpLocks/>
          </p:cNvCxnSpPr>
          <p:nvPr/>
        </p:nvCxnSpPr>
        <p:spPr>
          <a:xfrm>
            <a:off x="11856028" y="6174377"/>
            <a:ext cx="0" cy="3616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D42A1D8-18E1-40F8-9269-ED7ECAC2146C}"/>
              </a:ext>
            </a:extLst>
          </p:cNvPr>
          <p:cNvSpPr txBox="1"/>
          <p:nvPr/>
        </p:nvSpPr>
        <p:spPr>
          <a:xfrm>
            <a:off x="7648507" y="1930818"/>
            <a:ext cx="5168957" cy="665843"/>
          </a:xfrm>
          <a:prstGeom prst="rect">
            <a:avLst/>
          </a:prstGeom>
          <a:noFill/>
        </p:spPr>
        <p:txBody>
          <a:bodyPr wrap="square" rtlCol="0">
            <a:spAutoFit/>
          </a:bodyPr>
          <a:lstStyle/>
          <a:p>
            <a:pPr marL="171399" indent="-171399" defTabSz="1218987">
              <a:lnSpc>
                <a:spcPct val="120000"/>
              </a:lnSpc>
              <a:buClr>
                <a:srgbClr val="DC1E35"/>
              </a:buClr>
              <a:buFont typeface="Courier New" panose="02070309020205020404" pitchFamily="49" charset="0"/>
              <a:buChar char="o"/>
            </a:pPr>
            <a:endParaRPr lang="en-US" sz="1600" b="1">
              <a:solidFill>
                <a:srgbClr val="4A5267"/>
              </a:solidFill>
              <a:latin typeface="Helvetica" pitchFamily="2" charset="0"/>
            </a:endParaRPr>
          </a:p>
          <a:p>
            <a:pPr marL="171399" indent="-171399" defTabSz="1218987">
              <a:lnSpc>
                <a:spcPct val="120000"/>
              </a:lnSpc>
              <a:buClr>
                <a:srgbClr val="DC1E35"/>
              </a:buClr>
              <a:buFont typeface="Courier New" panose="02070309020205020404" pitchFamily="49" charset="0"/>
              <a:buChar char="o"/>
            </a:pPr>
            <a:endParaRPr lang="en-US" sz="1600" b="1">
              <a:solidFill>
                <a:srgbClr val="4A5267"/>
              </a:solidFill>
              <a:latin typeface="Helvetica" pitchFamily="2" charset="0"/>
            </a:endParaRPr>
          </a:p>
        </p:txBody>
      </p:sp>
      <p:pic>
        <p:nvPicPr>
          <p:cNvPr id="5" name="Picture 4" descr="Logo, company name&#10;&#10;Description automatically generated">
            <a:extLst>
              <a:ext uri="{FF2B5EF4-FFF2-40B4-BE49-F238E27FC236}">
                <a16:creationId xmlns:a16="http://schemas.microsoft.com/office/drawing/2014/main" id="{2250496A-B29E-962B-2D6D-9527F08FE2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92" y="233580"/>
            <a:ext cx="1490366" cy="770083"/>
          </a:xfrm>
          <a:prstGeom prst="rect">
            <a:avLst/>
          </a:prstGeom>
        </p:spPr>
      </p:pic>
      <p:pic>
        <p:nvPicPr>
          <p:cNvPr id="7" name="Picture 6">
            <a:extLst>
              <a:ext uri="{FF2B5EF4-FFF2-40B4-BE49-F238E27FC236}">
                <a16:creationId xmlns:a16="http://schemas.microsoft.com/office/drawing/2014/main" id="{90989984-37B4-1A4F-CAE8-32E544BADEA3}"/>
              </a:ext>
            </a:extLst>
          </p:cNvPr>
          <p:cNvPicPr>
            <a:picLocks noChangeAspect="1"/>
          </p:cNvPicPr>
          <p:nvPr/>
        </p:nvPicPr>
        <p:blipFill>
          <a:blip r:embed="rId5"/>
          <a:stretch>
            <a:fillRect/>
          </a:stretch>
        </p:blipFill>
        <p:spPr>
          <a:xfrm>
            <a:off x="6178454" y="2596660"/>
            <a:ext cx="6011959" cy="4182817"/>
          </a:xfrm>
          <a:prstGeom prst="rect">
            <a:avLst/>
          </a:prstGeom>
        </p:spPr>
      </p:pic>
    </p:spTree>
    <p:extLst>
      <p:ext uri="{BB962C8B-B14F-4D97-AF65-F5344CB8AC3E}">
        <p14:creationId xmlns:p14="http://schemas.microsoft.com/office/powerpoint/2010/main" val="1780769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AD4B92-4F86-9EE3-1D0C-30C38F7E0E23}"/>
              </a:ext>
            </a:extLst>
          </p:cNvPr>
          <p:cNvSpPr/>
          <p:nvPr/>
        </p:nvSpPr>
        <p:spPr>
          <a:xfrm>
            <a:off x="1588" y="893"/>
            <a:ext cx="12188825" cy="6856214"/>
          </a:xfrm>
          <a:prstGeom prst="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CA" sz="2399" dirty="0">
              <a:solidFill>
                <a:srgbClr val="FFFFFF"/>
              </a:solidFill>
              <a:latin typeface="Calibri"/>
            </a:endParaRPr>
          </a:p>
        </p:txBody>
      </p:sp>
      <p:pic>
        <p:nvPicPr>
          <p:cNvPr id="17" name="Picture 16" descr="Abstract red geometric pattern">
            <a:extLst>
              <a:ext uri="{FF2B5EF4-FFF2-40B4-BE49-F238E27FC236}">
                <a16:creationId xmlns:a16="http://schemas.microsoft.com/office/drawing/2014/main" id="{6734DE25-DDFA-6CCB-E246-5B0B3467CB4D}"/>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tretch>
            <a:fillRect/>
          </a:stretch>
        </p:blipFill>
        <p:spPr>
          <a:xfrm>
            <a:off x="1588" y="893"/>
            <a:ext cx="12188826" cy="6856214"/>
          </a:xfrm>
          <a:prstGeom prst="rect">
            <a:avLst/>
          </a:prstGeom>
          <a:solidFill>
            <a:srgbClr val="4A5267"/>
          </a:solidFill>
        </p:spPr>
      </p:pic>
      <p:sp>
        <p:nvSpPr>
          <p:cNvPr id="3" name="TextBox 2">
            <a:extLst>
              <a:ext uri="{FF2B5EF4-FFF2-40B4-BE49-F238E27FC236}">
                <a16:creationId xmlns:a16="http://schemas.microsoft.com/office/drawing/2014/main" id="{AB25E380-69C1-4755-AA54-7C802328525C}"/>
              </a:ext>
            </a:extLst>
          </p:cNvPr>
          <p:cNvSpPr txBox="1"/>
          <p:nvPr/>
        </p:nvSpPr>
        <p:spPr>
          <a:xfrm>
            <a:off x="11487168" y="6224220"/>
            <a:ext cx="341760" cy="276999"/>
          </a:xfrm>
          <a:prstGeom prst="rect">
            <a:avLst/>
          </a:prstGeom>
          <a:noFill/>
        </p:spPr>
        <p:txBody>
          <a:bodyPr wrap="none" rtlCol="0">
            <a:spAutoFit/>
          </a:bodyPr>
          <a:lstStyle/>
          <a:p>
            <a:pPr algn="r" defTabSz="1218987"/>
            <a:fld id="{3D84D9FA-1F41-744C-B738-DD7336045975}" type="slidenum">
              <a:rPr lang="en-US" sz="1200">
                <a:solidFill>
                  <a:srgbClr val="FFFFFF"/>
                </a:solidFill>
                <a:latin typeface="Core Sans M 35 Light" panose="020F0303030302020204" pitchFamily="34" charset="0"/>
              </a:rPr>
              <a:pPr algn="r" defTabSz="1218987"/>
              <a:t>15</a:t>
            </a:fld>
            <a:endParaRPr lang="en-US" sz="1200">
              <a:solidFill>
                <a:srgbClr val="FFFFFF"/>
              </a:solidFill>
              <a:latin typeface="Core Sans M 35 Light" panose="020F0303030302020204" pitchFamily="34" charset="0"/>
            </a:endParaRPr>
          </a:p>
        </p:txBody>
      </p:sp>
      <p:cxnSp>
        <p:nvCxnSpPr>
          <p:cNvPr id="4" name="Straight Connector 3">
            <a:extLst>
              <a:ext uri="{FF2B5EF4-FFF2-40B4-BE49-F238E27FC236}">
                <a16:creationId xmlns:a16="http://schemas.microsoft.com/office/drawing/2014/main" id="{EC84B6D3-B497-4020-9822-5157B19273D5}"/>
              </a:ext>
            </a:extLst>
          </p:cNvPr>
          <p:cNvCxnSpPr>
            <a:cxnSpLocks/>
          </p:cNvCxnSpPr>
          <p:nvPr/>
        </p:nvCxnSpPr>
        <p:spPr>
          <a:xfrm>
            <a:off x="11856028" y="6174377"/>
            <a:ext cx="0" cy="3616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D42A1D8-18E1-40F8-9269-ED7ECAC2146C}"/>
              </a:ext>
            </a:extLst>
          </p:cNvPr>
          <p:cNvSpPr txBox="1"/>
          <p:nvPr/>
        </p:nvSpPr>
        <p:spPr>
          <a:xfrm>
            <a:off x="7648507" y="1930818"/>
            <a:ext cx="5168957" cy="665843"/>
          </a:xfrm>
          <a:prstGeom prst="rect">
            <a:avLst/>
          </a:prstGeom>
          <a:noFill/>
        </p:spPr>
        <p:txBody>
          <a:bodyPr wrap="square" rtlCol="0">
            <a:spAutoFit/>
          </a:bodyPr>
          <a:lstStyle/>
          <a:p>
            <a:pPr marL="171399" indent="-171399" defTabSz="1218987">
              <a:lnSpc>
                <a:spcPct val="120000"/>
              </a:lnSpc>
              <a:buClr>
                <a:srgbClr val="DC1E35"/>
              </a:buClr>
              <a:buFont typeface="Courier New" panose="02070309020205020404" pitchFamily="49" charset="0"/>
              <a:buChar char="o"/>
            </a:pPr>
            <a:endParaRPr lang="en-US" sz="1600" b="1">
              <a:solidFill>
                <a:srgbClr val="4A5267"/>
              </a:solidFill>
              <a:latin typeface="Helvetica" pitchFamily="2" charset="0"/>
            </a:endParaRPr>
          </a:p>
          <a:p>
            <a:pPr marL="171399" indent="-171399" defTabSz="1218987">
              <a:lnSpc>
                <a:spcPct val="120000"/>
              </a:lnSpc>
              <a:buClr>
                <a:srgbClr val="DC1E35"/>
              </a:buClr>
              <a:buFont typeface="Courier New" panose="02070309020205020404" pitchFamily="49" charset="0"/>
              <a:buChar char="o"/>
            </a:pPr>
            <a:endParaRPr lang="en-US" sz="1600" b="1">
              <a:solidFill>
                <a:srgbClr val="4A5267"/>
              </a:solidFill>
              <a:latin typeface="Helvetica" pitchFamily="2" charset="0"/>
            </a:endParaRPr>
          </a:p>
        </p:txBody>
      </p:sp>
      <p:pic>
        <p:nvPicPr>
          <p:cNvPr id="5" name="Picture 4" descr="Logo, company name&#10;&#10;Description automatically generated">
            <a:extLst>
              <a:ext uri="{FF2B5EF4-FFF2-40B4-BE49-F238E27FC236}">
                <a16:creationId xmlns:a16="http://schemas.microsoft.com/office/drawing/2014/main" id="{2250496A-B29E-962B-2D6D-9527F08FE2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92" y="233580"/>
            <a:ext cx="1490366" cy="770083"/>
          </a:xfrm>
          <a:prstGeom prst="rect">
            <a:avLst/>
          </a:prstGeom>
        </p:spPr>
      </p:pic>
      <p:sp>
        <p:nvSpPr>
          <p:cNvPr id="11" name="TextBox 10">
            <a:extLst>
              <a:ext uri="{FF2B5EF4-FFF2-40B4-BE49-F238E27FC236}">
                <a16:creationId xmlns:a16="http://schemas.microsoft.com/office/drawing/2014/main" id="{3EF7AB1F-F613-B1A5-341F-1CA52C9475E5}"/>
              </a:ext>
            </a:extLst>
          </p:cNvPr>
          <p:cNvSpPr txBox="1"/>
          <p:nvPr/>
        </p:nvSpPr>
        <p:spPr>
          <a:xfrm>
            <a:off x="8572478" y="504191"/>
            <a:ext cx="1534394" cy="461665"/>
          </a:xfrm>
          <a:prstGeom prst="rect">
            <a:avLst/>
          </a:prstGeom>
          <a:noFill/>
        </p:spPr>
        <p:txBody>
          <a:bodyPr wrap="none" rtlCol="0">
            <a:spAutoFit/>
          </a:bodyPr>
          <a:lstStyle/>
          <a:p>
            <a:pPr defTabSz="1218987"/>
            <a:r>
              <a:rPr lang="en-US" sz="2400" dirty="0">
                <a:solidFill>
                  <a:srgbClr val="FFFFFF"/>
                </a:solidFill>
                <a:latin typeface="Calibri"/>
              </a:rPr>
              <a:t>Shark Jack </a:t>
            </a:r>
            <a:endParaRPr lang="en-CA" sz="2400" dirty="0">
              <a:solidFill>
                <a:srgbClr val="FFFFFF"/>
              </a:solidFill>
              <a:latin typeface="Calibri"/>
            </a:endParaRPr>
          </a:p>
        </p:txBody>
      </p:sp>
      <p:pic>
        <p:nvPicPr>
          <p:cNvPr id="7" name="Picture 6">
            <a:extLst>
              <a:ext uri="{FF2B5EF4-FFF2-40B4-BE49-F238E27FC236}">
                <a16:creationId xmlns:a16="http://schemas.microsoft.com/office/drawing/2014/main" id="{61BF6A9B-6352-CB08-F759-D01A49123362}"/>
              </a:ext>
            </a:extLst>
          </p:cNvPr>
          <p:cNvPicPr>
            <a:picLocks noChangeAspect="1"/>
          </p:cNvPicPr>
          <p:nvPr/>
        </p:nvPicPr>
        <p:blipFill>
          <a:blip r:embed="rId5"/>
          <a:stretch>
            <a:fillRect/>
          </a:stretch>
        </p:blipFill>
        <p:spPr>
          <a:xfrm>
            <a:off x="7482066" y="1014170"/>
            <a:ext cx="3347914" cy="3284377"/>
          </a:xfrm>
          <a:prstGeom prst="rect">
            <a:avLst/>
          </a:prstGeom>
        </p:spPr>
      </p:pic>
      <p:sp>
        <p:nvSpPr>
          <p:cNvPr id="9" name="TextBox 8">
            <a:extLst>
              <a:ext uri="{FF2B5EF4-FFF2-40B4-BE49-F238E27FC236}">
                <a16:creationId xmlns:a16="http://schemas.microsoft.com/office/drawing/2014/main" id="{03F0BFDE-DDB3-AA53-AB1F-61D6F5F20D86}"/>
              </a:ext>
            </a:extLst>
          </p:cNvPr>
          <p:cNvSpPr txBox="1"/>
          <p:nvPr/>
        </p:nvSpPr>
        <p:spPr>
          <a:xfrm>
            <a:off x="7128639" y="4608330"/>
            <a:ext cx="4700285" cy="1569660"/>
          </a:xfrm>
          <a:prstGeom prst="rect">
            <a:avLst/>
          </a:prstGeom>
          <a:noFill/>
        </p:spPr>
        <p:txBody>
          <a:bodyPr wrap="square" rtlCol="0">
            <a:spAutoFit/>
          </a:bodyPr>
          <a:lstStyle/>
          <a:p>
            <a:pPr defTabSz="1218987"/>
            <a:r>
              <a:rPr lang="en-US" sz="2400" dirty="0" err="1">
                <a:solidFill>
                  <a:srgbClr val="333333"/>
                </a:solidFill>
                <a:latin typeface="Roboto" panose="02000000000000000000" pitchFamily="2" charset="0"/>
              </a:rPr>
              <a:t>Hotplug</a:t>
            </a:r>
            <a:r>
              <a:rPr lang="en-US" sz="2400" dirty="0">
                <a:solidFill>
                  <a:srgbClr val="333333"/>
                </a:solidFill>
                <a:latin typeface="Roboto" panose="02000000000000000000" pitchFamily="2" charset="0"/>
              </a:rPr>
              <a:t> attack, meet LAN. These pocket-sized hacking tool  boxes perform network assessments in seconds! </a:t>
            </a:r>
            <a:endParaRPr lang="en-CA" sz="2400" dirty="0">
              <a:solidFill>
                <a:srgbClr val="000000"/>
              </a:solidFill>
              <a:latin typeface="Calibri"/>
            </a:endParaRPr>
          </a:p>
        </p:txBody>
      </p:sp>
    </p:spTree>
    <p:extLst>
      <p:ext uri="{BB962C8B-B14F-4D97-AF65-F5344CB8AC3E}">
        <p14:creationId xmlns:p14="http://schemas.microsoft.com/office/powerpoint/2010/main" val="411606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26">
            <a:extLst>
              <a:ext uri="{FF2B5EF4-FFF2-40B4-BE49-F238E27FC236}">
                <a16:creationId xmlns:a16="http://schemas.microsoft.com/office/drawing/2014/main" id="{BC2FE2AD-21E3-DAE9-4154-2599F24AF9B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74993" y="1249812"/>
            <a:ext cx="10735054" cy="5402443"/>
          </a:xfrm>
          <a:prstGeom prst="rect">
            <a:avLst/>
          </a:prstGeom>
        </p:spPr>
      </p:pic>
      <p:sp>
        <p:nvSpPr>
          <p:cNvPr id="6" name="Rectangle 5">
            <a:extLst>
              <a:ext uri="{FF2B5EF4-FFF2-40B4-BE49-F238E27FC236}">
                <a16:creationId xmlns:a16="http://schemas.microsoft.com/office/drawing/2014/main" id="{76A68AAD-5EB6-1636-5DD7-086DD8CB62BD}"/>
              </a:ext>
            </a:extLst>
          </p:cNvPr>
          <p:cNvSpPr/>
          <p:nvPr/>
        </p:nvSpPr>
        <p:spPr>
          <a:xfrm>
            <a:off x="516863" y="1079806"/>
            <a:ext cx="11000145" cy="5665237"/>
          </a:xfrm>
          <a:prstGeom prst="rect">
            <a:avLst/>
          </a:prstGeom>
          <a:solidFill>
            <a:schemeClr val="tx1">
              <a:lumMod val="85000"/>
              <a:lumOff val="15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0" fontAlgn="base" hangingPunct="0">
              <a:spcBef>
                <a:spcPct val="0"/>
              </a:spcBef>
              <a:spcAft>
                <a:spcPct val="0"/>
              </a:spcAft>
              <a:defRPr/>
            </a:pPr>
            <a:endParaRPr lang="en-US" sz="1999">
              <a:solidFill>
                <a:prstClr val="white"/>
              </a:solidFill>
              <a:latin typeface="Verdana"/>
            </a:endParaRPr>
          </a:p>
        </p:txBody>
      </p:sp>
      <p:grpSp>
        <p:nvGrpSpPr>
          <p:cNvPr id="7" name="Group 6">
            <a:extLst>
              <a:ext uri="{FF2B5EF4-FFF2-40B4-BE49-F238E27FC236}">
                <a16:creationId xmlns:a16="http://schemas.microsoft.com/office/drawing/2014/main" id="{5B842E5A-DF5F-69FA-9F2B-3BD9547A6CED}"/>
              </a:ext>
            </a:extLst>
          </p:cNvPr>
          <p:cNvGrpSpPr/>
          <p:nvPr/>
        </p:nvGrpSpPr>
        <p:grpSpPr>
          <a:xfrm>
            <a:off x="6558467" y="315221"/>
            <a:ext cx="5329727" cy="2488840"/>
            <a:chOff x="7507287" y="-3679825"/>
            <a:chExt cx="5864226" cy="2738437"/>
          </a:xfrm>
          <a:solidFill>
            <a:schemeClr val="tx1">
              <a:alpha val="40000"/>
            </a:schemeClr>
          </a:solidFill>
        </p:grpSpPr>
        <p:sp>
          <p:nvSpPr>
            <p:cNvPr id="8" name="Freeform 67">
              <a:extLst>
                <a:ext uri="{FF2B5EF4-FFF2-40B4-BE49-F238E27FC236}">
                  <a16:creationId xmlns:a16="http://schemas.microsoft.com/office/drawing/2014/main" id="{E9A374B4-60CB-4C58-3060-7D6340C1A015}"/>
                </a:ext>
              </a:extLst>
            </p:cNvPr>
            <p:cNvSpPr>
              <a:spLocks/>
            </p:cNvSpPr>
            <p:nvPr/>
          </p:nvSpPr>
          <p:spPr bwMode="auto">
            <a:xfrm>
              <a:off x="7507287" y="-3679825"/>
              <a:ext cx="53975" cy="55563"/>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7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5" y="15"/>
                    <a:pt x="3" y="14"/>
                    <a:pt x="2" y="13"/>
                  </a:cubicBezTo>
                  <a:cubicBezTo>
                    <a:pt x="1" y="11"/>
                    <a:pt x="0" y="9"/>
                    <a:pt x="0" y="7"/>
                  </a:cubicBezTo>
                  <a:cubicBezTo>
                    <a:pt x="0" y="5"/>
                    <a:pt x="1" y="4"/>
                    <a:pt x="2" y="2"/>
                  </a:cubicBezTo>
                  <a:cubicBezTo>
                    <a:pt x="4" y="1"/>
                    <a:pt x="5"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9" name="Freeform 68">
              <a:extLst>
                <a:ext uri="{FF2B5EF4-FFF2-40B4-BE49-F238E27FC236}">
                  <a16:creationId xmlns:a16="http://schemas.microsoft.com/office/drawing/2014/main" id="{1F6779FA-01B3-FF99-D51A-27B57B2A5A7A}"/>
                </a:ext>
              </a:extLst>
            </p:cNvPr>
            <p:cNvSpPr>
              <a:spLocks/>
            </p:cNvSpPr>
            <p:nvPr/>
          </p:nvSpPr>
          <p:spPr bwMode="auto">
            <a:xfrm>
              <a:off x="7953375" y="-3679825"/>
              <a:ext cx="55563" cy="55563"/>
            </a:xfrm>
            <a:custGeom>
              <a:avLst/>
              <a:gdLst>
                <a:gd name="T0" fmla="*/ 12 w 15"/>
                <a:gd name="T1" fmla="*/ 2 h 15"/>
                <a:gd name="T2" fmla="*/ 15 w 15"/>
                <a:gd name="T3" fmla="*/ 8 h 15"/>
                <a:gd name="T4" fmla="*/ 13 w 15"/>
                <a:gd name="T5" fmla="*/ 13 h 15"/>
                <a:gd name="T6" fmla="*/ 7 w 15"/>
                <a:gd name="T7" fmla="*/ 15 h 15"/>
                <a:gd name="T8" fmla="*/ 3 w 15"/>
                <a:gd name="T9" fmla="*/ 13 h 15"/>
                <a:gd name="T10" fmla="*/ 0 w 15"/>
                <a:gd name="T11" fmla="*/ 7 h 15"/>
                <a:gd name="T12" fmla="*/ 3 w 15"/>
                <a:gd name="T13" fmla="*/ 2 h 15"/>
                <a:gd name="T14" fmla="*/ 8 w 15"/>
                <a:gd name="T15" fmla="*/ 0 h 15"/>
                <a:gd name="T16" fmla="*/ 12 w 15"/>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12" y="2"/>
                  </a:moveTo>
                  <a:cubicBezTo>
                    <a:pt x="14" y="4"/>
                    <a:pt x="15" y="6"/>
                    <a:pt x="15" y="8"/>
                  </a:cubicBezTo>
                  <a:cubicBezTo>
                    <a:pt x="15" y="9"/>
                    <a:pt x="14" y="11"/>
                    <a:pt x="13" y="13"/>
                  </a:cubicBezTo>
                  <a:cubicBezTo>
                    <a:pt x="11" y="14"/>
                    <a:pt x="9" y="15"/>
                    <a:pt x="7" y="15"/>
                  </a:cubicBezTo>
                  <a:cubicBezTo>
                    <a:pt x="6" y="15"/>
                    <a:pt x="4" y="14"/>
                    <a:pt x="3" y="13"/>
                  </a:cubicBezTo>
                  <a:cubicBezTo>
                    <a:pt x="1" y="11"/>
                    <a:pt x="0" y="9"/>
                    <a:pt x="0" y="7"/>
                  </a:cubicBezTo>
                  <a:cubicBezTo>
                    <a:pt x="0" y="5"/>
                    <a:pt x="1" y="4"/>
                    <a:pt x="3" y="2"/>
                  </a:cubicBezTo>
                  <a:cubicBezTo>
                    <a:pt x="4" y="1"/>
                    <a:pt x="6" y="0"/>
                    <a:pt x="8"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10" name="Freeform 69">
              <a:extLst>
                <a:ext uri="{FF2B5EF4-FFF2-40B4-BE49-F238E27FC236}">
                  <a16:creationId xmlns:a16="http://schemas.microsoft.com/office/drawing/2014/main" id="{D22C78CF-DC63-BAD3-1E1F-5386C0B10108}"/>
                </a:ext>
              </a:extLst>
            </p:cNvPr>
            <p:cNvSpPr>
              <a:spLocks/>
            </p:cNvSpPr>
            <p:nvPr/>
          </p:nvSpPr>
          <p:spPr bwMode="auto">
            <a:xfrm>
              <a:off x="8401050" y="-3679825"/>
              <a:ext cx="53975" cy="55563"/>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7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5" y="15"/>
                    <a:pt x="3" y="14"/>
                    <a:pt x="2" y="13"/>
                  </a:cubicBezTo>
                  <a:cubicBezTo>
                    <a:pt x="1" y="11"/>
                    <a:pt x="0" y="9"/>
                    <a:pt x="0" y="7"/>
                  </a:cubicBezTo>
                  <a:cubicBezTo>
                    <a:pt x="0" y="5"/>
                    <a:pt x="1" y="4"/>
                    <a:pt x="2" y="2"/>
                  </a:cubicBezTo>
                  <a:cubicBezTo>
                    <a:pt x="4" y="1"/>
                    <a:pt x="5"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11" name="Freeform 70">
              <a:extLst>
                <a:ext uri="{FF2B5EF4-FFF2-40B4-BE49-F238E27FC236}">
                  <a16:creationId xmlns:a16="http://schemas.microsoft.com/office/drawing/2014/main" id="{9FFE66D0-636C-C333-883C-1BB0239883FC}"/>
                </a:ext>
              </a:extLst>
            </p:cNvPr>
            <p:cNvSpPr>
              <a:spLocks/>
            </p:cNvSpPr>
            <p:nvPr/>
          </p:nvSpPr>
          <p:spPr bwMode="auto">
            <a:xfrm>
              <a:off x="8847138" y="-3679825"/>
              <a:ext cx="55563" cy="55563"/>
            </a:xfrm>
            <a:custGeom>
              <a:avLst/>
              <a:gdLst>
                <a:gd name="T0" fmla="*/ 12 w 15"/>
                <a:gd name="T1" fmla="*/ 2 h 15"/>
                <a:gd name="T2" fmla="*/ 15 w 15"/>
                <a:gd name="T3" fmla="*/ 8 h 15"/>
                <a:gd name="T4" fmla="*/ 13 w 15"/>
                <a:gd name="T5" fmla="*/ 13 h 15"/>
                <a:gd name="T6" fmla="*/ 7 w 15"/>
                <a:gd name="T7" fmla="*/ 15 h 15"/>
                <a:gd name="T8" fmla="*/ 3 w 15"/>
                <a:gd name="T9" fmla="*/ 13 h 15"/>
                <a:gd name="T10" fmla="*/ 0 w 15"/>
                <a:gd name="T11" fmla="*/ 7 h 15"/>
                <a:gd name="T12" fmla="*/ 3 w 15"/>
                <a:gd name="T13" fmla="*/ 2 h 15"/>
                <a:gd name="T14" fmla="*/ 8 w 15"/>
                <a:gd name="T15" fmla="*/ 0 h 15"/>
                <a:gd name="T16" fmla="*/ 12 w 15"/>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12" y="2"/>
                  </a:moveTo>
                  <a:cubicBezTo>
                    <a:pt x="14" y="4"/>
                    <a:pt x="15" y="6"/>
                    <a:pt x="15" y="8"/>
                  </a:cubicBezTo>
                  <a:cubicBezTo>
                    <a:pt x="15" y="9"/>
                    <a:pt x="14" y="11"/>
                    <a:pt x="13" y="13"/>
                  </a:cubicBezTo>
                  <a:cubicBezTo>
                    <a:pt x="11" y="14"/>
                    <a:pt x="9" y="15"/>
                    <a:pt x="7" y="15"/>
                  </a:cubicBezTo>
                  <a:cubicBezTo>
                    <a:pt x="6" y="15"/>
                    <a:pt x="4" y="14"/>
                    <a:pt x="3" y="13"/>
                  </a:cubicBezTo>
                  <a:cubicBezTo>
                    <a:pt x="1" y="11"/>
                    <a:pt x="0" y="9"/>
                    <a:pt x="0" y="7"/>
                  </a:cubicBezTo>
                  <a:cubicBezTo>
                    <a:pt x="0" y="5"/>
                    <a:pt x="1" y="4"/>
                    <a:pt x="3" y="2"/>
                  </a:cubicBezTo>
                  <a:cubicBezTo>
                    <a:pt x="4" y="1"/>
                    <a:pt x="6" y="0"/>
                    <a:pt x="8"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12" name="Freeform 71">
              <a:extLst>
                <a:ext uri="{FF2B5EF4-FFF2-40B4-BE49-F238E27FC236}">
                  <a16:creationId xmlns:a16="http://schemas.microsoft.com/office/drawing/2014/main" id="{1D3E396F-CDDD-35F0-5F98-6C99A99CA4BE}"/>
                </a:ext>
              </a:extLst>
            </p:cNvPr>
            <p:cNvSpPr>
              <a:spLocks/>
            </p:cNvSpPr>
            <p:nvPr/>
          </p:nvSpPr>
          <p:spPr bwMode="auto">
            <a:xfrm>
              <a:off x="9294813" y="-3679825"/>
              <a:ext cx="53975" cy="55563"/>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7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5" y="15"/>
                    <a:pt x="3" y="14"/>
                    <a:pt x="2" y="13"/>
                  </a:cubicBezTo>
                  <a:cubicBezTo>
                    <a:pt x="1" y="11"/>
                    <a:pt x="0" y="9"/>
                    <a:pt x="0" y="7"/>
                  </a:cubicBezTo>
                  <a:cubicBezTo>
                    <a:pt x="0" y="5"/>
                    <a:pt x="1" y="4"/>
                    <a:pt x="2" y="2"/>
                  </a:cubicBezTo>
                  <a:cubicBezTo>
                    <a:pt x="4" y="1"/>
                    <a:pt x="5"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13" name="Freeform 72">
              <a:extLst>
                <a:ext uri="{FF2B5EF4-FFF2-40B4-BE49-F238E27FC236}">
                  <a16:creationId xmlns:a16="http://schemas.microsoft.com/office/drawing/2014/main" id="{088C9FAA-A28C-E604-4D80-450164D5736A}"/>
                </a:ext>
              </a:extLst>
            </p:cNvPr>
            <p:cNvSpPr>
              <a:spLocks/>
            </p:cNvSpPr>
            <p:nvPr/>
          </p:nvSpPr>
          <p:spPr bwMode="auto">
            <a:xfrm>
              <a:off x="9744075" y="-3679825"/>
              <a:ext cx="52388" cy="55563"/>
            </a:xfrm>
            <a:custGeom>
              <a:avLst/>
              <a:gdLst>
                <a:gd name="T0" fmla="*/ 11 w 14"/>
                <a:gd name="T1" fmla="*/ 2 h 15"/>
                <a:gd name="T2" fmla="*/ 14 w 14"/>
                <a:gd name="T3" fmla="*/ 8 h 15"/>
                <a:gd name="T4" fmla="*/ 12 w 14"/>
                <a:gd name="T5" fmla="*/ 13 h 15"/>
                <a:gd name="T6" fmla="*/ 6 w 14"/>
                <a:gd name="T7" fmla="*/ 15 h 15"/>
                <a:gd name="T8" fmla="*/ 2 w 14"/>
                <a:gd name="T9" fmla="*/ 13 h 15"/>
                <a:gd name="T10" fmla="*/ 0 w 14"/>
                <a:gd name="T11" fmla="*/ 7 h 15"/>
                <a:gd name="T12" fmla="*/ 2 w 14"/>
                <a:gd name="T13" fmla="*/ 2 h 15"/>
                <a:gd name="T14" fmla="*/ 7 w 14"/>
                <a:gd name="T15" fmla="*/ 0 h 15"/>
                <a:gd name="T16" fmla="*/ 11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1" y="2"/>
                  </a:moveTo>
                  <a:cubicBezTo>
                    <a:pt x="13" y="4"/>
                    <a:pt x="14" y="6"/>
                    <a:pt x="14" y="8"/>
                  </a:cubicBezTo>
                  <a:cubicBezTo>
                    <a:pt x="14" y="9"/>
                    <a:pt x="13" y="11"/>
                    <a:pt x="12" y="13"/>
                  </a:cubicBezTo>
                  <a:cubicBezTo>
                    <a:pt x="10" y="14"/>
                    <a:pt x="8" y="15"/>
                    <a:pt x="6" y="15"/>
                  </a:cubicBezTo>
                  <a:cubicBezTo>
                    <a:pt x="5" y="15"/>
                    <a:pt x="3" y="14"/>
                    <a:pt x="2" y="13"/>
                  </a:cubicBezTo>
                  <a:cubicBezTo>
                    <a:pt x="0" y="11"/>
                    <a:pt x="0" y="9"/>
                    <a:pt x="0" y="7"/>
                  </a:cubicBezTo>
                  <a:cubicBezTo>
                    <a:pt x="0" y="5"/>
                    <a:pt x="0" y="4"/>
                    <a:pt x="2" y="2"/>
                  </a:cubicBezTo>
                  <a:cubicBezTo>
                    <a:pt x="3" y="1"/>
                    <a:pt x="5" y="0"/>
                    <a:pt x="7" y="0"/>
                  </a:cubicBezTo>
                  <a:cubicBezTo>
                    <a:pt x="8" y="0"/>
                    <a:pt x="10" y="1"/>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14" name="Freeform 73">
              <a:extLst>
                <a:ext uri="{FF2B5EF4-FFF2-40B4-BE49-F238E27FC236}">
                  <a16:creationId xmlns:a16="http://schemas.microsoft.com/office/drawing/2014/main" id="{D97A10A6-FB1A-37A0-001B-E6B715CF572E}"/>
                </a:ext>
              </a:extLst>
            </p:cNvPr>
            <p:cNvSpPr>
              <a:spLocks/>
            </p:cNvSpPr>
            <p:nvPr/>
          </p:nvSpPr>
          <p:spPr bwMode="auto">
            <a:xfrm>
              <a:off x="10188575" y="-3679825"/>
              <a:ext cx="53975" cy="55563"/>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7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5" y="15"/>
                    <a:pt x="3" y="14"/>
                    <a:pt x="2" y="13"/>
                  </a:cubicBezTo>
                  <a:cubicBezTo>
                    <a:pt x="1" y="11"/>
                    <a:pt x="0" y="9"/>
                    <a:pt x="0" y="7"/>
                  </a:cubicBezTo>
                  <a:cubicBezTo>
                    <a:pt x="0" y="5"/>
                    <a:pt x="1" y="4"/>
                    <a:pt x="2" y="2"/>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15" name="Freeform 74">
              <a:extLst>
                <a:ext uri="{FF2B5EF4-FFF2-40B4-BE49-F238E27FC236}">
                  <a16:creationId xmlns:a16="http://schemas.microsoft.com/office/drawing/2014/main" id="{4E750EB5-1284-8AF1-B0D1-F6C3F46494F9}"/>
                </a:ext>
              </a:extLst>
            </p:cNvPr>
            <p:cNvSpPr>
              <a:spLocks/>
            </p:cNvSpPr>
            <p:nvPr/>
          </p:nvSpPr>
          <p:spPr bwMode="auto">
            <a:xfrm>
              <a:off x="10637838" y="-3679825"/>
              <a:ext cx="52388" cy="55563"/>
            </a:xfrm>
            <a:custGeom>
              <a:avLst/>
              <a:gdLst>
                <a:gd name="T0" fmla="*/ 11 w 14"/>
                <a:gd name="T1" fmla="*/ 2 h 15"/>
                <a:gd name="T2" fmla="*/ 14 w 14"/>
                <a:gd name="T3" fmla="*/ 8 h 15"/>
                <a:gd name="T4" fmla="*/ 12 w 14"/>
                <a:gd name="T5" fmla="*/ 13 h 15"/>
                <a:gd name="T6" fmla="*/ 6 w 14"/>
                <a:gd name="T7" fmla="*/ 15 h 15"/>
                <a:gd name="T8" fmla="*/ 2 w 14"/>
                <a:gd name="T9" fmla="*/ 13 h 15"/>
                <a:gd name="T10" fmla="*/ 0 w 14"/>
                <a:gd name="T11" fmla="*/ 7 h 15"/>
                <a:gd name="T12" fmla="*/ 2 w 14"/>
                <a:gd name="T13" fmla="*/ 2 h 15"/>
                <a:gd name="T14" fmla="*/ 7 w 14"/>
                <a:gd name="T15" fmla="*/ 0 h 15"/>
                <a:gd name="T16" fmla="*/ 11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1" y="2"/>
                  </a:moveTo>
                  <a:cubicBezTo>
                    <a:pt x="13" y="4"/>
                    <a:pt x="14" y="6"/>
                    <a:pt x="14" y="8"/>
                  </a:cubicBezTo>
                  <a:cubicBezTo>
                    <a:pt x="14" y="9"/>
                    <a:pt x="13" y="11"/>
                    <a:pt x="12" y="13"/>
                  </a:cubicBezTo>
                  <a:cubicBezTo>
                    <a:pt x="10" y="14"/>
                    <a:pt x="8" y="15"/>
                    <a:pt x="6" y="15"/>
                  </a:cubicBezTo>
                  <a:cubicBezTo>
                    <a:pt x="5" y="15"/>
                    <a:pt x="3" y="14"/>
                    <a:pt x="2" y="13"/>
                  </a:cubicBezTo>
                  <a:cubicBezTo>
                    <a:pt x="0" y="11"/>
                    <a:pt x="0" y="9"/>
                    <a:pt x="0" y="7"/>
                  </a:cubicBezTo>
                  <a:cubicBezTo>
                    <a:pt x="0" y="5"/>
                    <a:pt x="0" y="4"/>
                    <a:pt x="2" y="2"/>
                  </a:cubicBezTo>
                  <a:cubicBezTo>
                    <a:pt x="3" y="1"/>
                    <a:pt x="5" y="0"/>
                    <a:pt x="7" y="0"/>
                  </a:cubicBezTo>
                  <a:cubicBezTo>
                    <a:pt x="8" y="0"/>
                    <a:pt x="10" y="1"/>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16" name="Freeform 75">
              <a:extLst>
                <a:ext uri="{FF2B5EF4-FFF2-40B4-BE49-F238E27FC236}">
                  <a16:creationId xmlns:a16="http://schemas.microsoft.com/office/drawing/2014/main" id="{AAA918C8-891A-B2E2-66DF-97A4C3E8EF16}"/>
                </a:ext>
              </a:extLst>
            </p:cNvPr>
            <p:cNvSpPr>
              <a:spLocks/>
            </p:cNvSpPr>
            <p:nvPr/>
          </p:nvSpPr>
          <p:spPr bwMode="auto">
            <a:xfrm>
              <a:off x="11082338" y="-3679825"/>
              <a:ext cx="52388" cy="55563"/>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7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5" y="15"/>
                    <a:pt x="4" y="14"/>
                    <a:pt x="2" y="13"/>
                  </a:cubicBezTo>
                  <a:cubicBezTo>
                    <a:pt x="1" y="11"/>
                    <a:pt x="0" y="9"/>
                    <a:pt x="0" y="7"/>
                  </a:cubicBezTo>
                  <a:cubicBezTo>
                    <a:pt x="0" y="5"/>
                    <a:pt x="1" y="4"/>
                    <a:pt x="2" y="2"/>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17" name="Freeform 76">
              <a:extLst>
                <a:ext uri="{FF2B5EF4-FFF2-40B4-BE49-F238E27FC236}">
                  <a16:creationId xmlns:a16="http://schemas.microsoft.com/office/drawing/2014/main" id="{8E2DF78F-8DD8-5CEC-5066-5B91662D750B}"/>
                </a:ext>
              </a:extLst>
            </p:cNvPr>
            <p:cNvSpPr>
              <a:spLocks/>
            </p:cNvSpPr>
            <p:nvPr/>
          </p:nvSpPr>
          <p:spPr bwMode="auto">
            <a:xfrm>
              <a:off x="11531600" y="-3679825"/>
              <a:ext cx="52388" cy="55563"/>
            </a:xfrm>
            <a:custGeom>
              <a:avLst/>
              <a:gdLst>
                <a:gd name="T0" fmla="*/ 12 w 14"/>
                <a:gd name="T1" fmla="*/ 2 h 15"/>
                <a:gd name="T2" fmla="*/ 14 w 14"/>
                <a:gd name="T3" fmla="*/ 8 h 15"/>
                <a:gd name="T4" fmla="*/ 12 w 14"/>
                <a:gd name="T5" fmla="*/ 13 h 15"/>
                <a:gd name="T6" fmla="*/ 6 w 14"/>
                <a:gd name="T7" fmla="*/ 15 h 15"/>
                <a:gd name="T8" fmla="*/ 2 w 14"/>
                <a:gd name="T9" fmla="*/ 13 h 15"/>
                <a:gd name="T10" fmla="*/ 0 w 14"/>
                <a:gd name="T11" fmla="*/ 7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3" y="4"/>
                    <a:pt x="14" y="6"/>
                    <a:pt x="14" y="8"/>
                  </a:cubicBezTo>
                  <a:cubicBezTo>
                    <a:pt x="14" y="9"/>
                    <a:pt x="13" y="11"/>
                    <a:pt x="12" y="13"/>
                  </a:cubicBezTo>
                  <a:cubicBezTo>
                    <a:pt x="10" y="14"/>
                    <a:pt x="8" y="15"/>
                    <a:pt x="6" y="15"/>
                  </a:cubicBezTo>
                  <a:cubicBezTo>
                    <a:pt x="5" y="15"/>
                    <a:pt x="3" y="14"/>
                    <a:pt x="2" y="13"/>
                  </a:cubicBezTo>
                  <a:cubicBezTo>
                    <a:pt x="0" y="11"/>
                    <a:pt x="0" y="9"/>
                    <a:pt x="0" y="7"/>
                  </a:cubicBezTo>
                  <a:cubicBezTo>
                    <a:pt x="0" y="5"/>
                    <a:pt x="0" y="4"/>
                    <a:pt x="2" y="2"/>
                  </a:cubicBezTo>
                  <a:cubicBezTo>
                    <a:pt x="3" y="1"/>
                    <a:pt x="5" y="0"/>
                    <a:pt x="7" y="0"/>
                  </a:cubicBezTo>
                  <a:cubicBezTo>
                    <a:pt x="9" y="0"/>
                    <a:pt x="10"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18" name="Freeform 77">
              <a:extLst>
                <a:ext uri="{FF2B5EF4-FFF2-40B4-BE49-F238E27FC236}">
                  <a16:creationId xmlns:a16="http://schemas.microsoft.com/office/drawing/2014/main" id="{2BA114EB-EFBA-71A8-7B4A-D6A2385B2414}"/>
                </a:ext>
              </a:extLst>
            </p:cNvPr>
            <p:cNvSpPr>
              <a:spLocks/>
            </p:cNvSpPr>
            <p:nvPr/>
          </p:nvSpPr>
          <p:spPr bwMode="auto">
            <a:xfrm>
              <a:off x="11976100" y="-3679825"/>
              <a:ext cx="52388" cy="55563"/>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7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6" y="15"/>
                    <a:pt x="4" y="14"/>
                    <a:pt x="2" y="13"/>
                  </a:cubicBezTo>
                  <a:cubicBezTo>
                    <a:pt x="1" y="11"/>
                    <a:pt x="0" y="9"/>
                    <a:pt x="0" y="7"/>
                  </a:cubicBezTo>
                  <a:cubicBezTo>
                    <a:pt x="0" y="5"/>
                    <a:pt x="1" y="4"/>
                    <a:pt x="2" y="2"/>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19" name="Freeform 78">
              <a:extLst>
                <a:ext uri="{FF2B5EF4-FFF2-40B4-BE49-F238E27FC236}">
                  <a16:creationId xmlns:a16="http://schemas.microsoft.com/office/drawing/2014/main" id="{D52BDBF6-C079-2684-4DDE-91E8D880445A}"/>
                </a:ext>
              </a:extLst>
            </p:cNvPr>
            <p:cNvSpPr>
              <a:spLocks/>
            </p:cNvSpPr>
            <p:nvPr/>
          </p:nvSpPr>
          <p:spPr bwMode="auto">
            <a:xfrm>
              <a:off x="12425363" y="-3679825"/>
              <a:ext cx="52388" cy="55563"/>
            </a:xfrm>
            <a:custGeom>
              <a:avLst/>
              <a:gdLst>
                <a:gd name="T0" fmla="*/ 12 w 14"/>
                <a:gd name="T1" fmla="*/ 2 h 15"/>
                <a:gd name="T2" fmla="*/ 14 w 14"/>
                <a:gd name="T3" fmla="*/ 8 h 15"/>
                <a:gd name="T4" fmla="*/ 12 w 14"/>
                <a:gd name="T5" fmla="*/ 13 h 15"/>
                <a:gd name="T6" fmla="*/ 6 w 14"/>
                <a:gd name="T7" fmla="*/ 15 h 15"/>
                <a:gd name="T8" fmla="*/ 2 w 14"/>
                <a:gd name="T9" fmla="*/ 13 h 15"/>
                <a:gd name="T10" fmla="*/ 0 w 14"/>
                <a:gd name="T11" fmla="*/ 7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3" y="4"/>
                    <a:pt x="14" y="6"/>
                    <a:pt x="14" y="8"/>
                  </a:cubicBezTo>
                  <a:cubicBezTo>
                    <a:pt x="14" y="9"/>
                    <a:pt x="13" y="11"/>
                    <a:pt x="12" y="13"/>
                  </a:cubicBezTo>
                  <a:cubicBezTo>
                    <a:pt x="10" y="14"/>
                    <a:pt x="8" y="15"/>
                    <a:pt x="6" y="15"/>
                  </a:cubicBezTo>
                  <a:cubicBezTo>
                    <a:pt x="5" y="15"/>
                    <a:pt x="3" y="14"/>
                    <a:pt x="2" y="13"/>
                  </a:cubicBezTo>
                  <a:cubicBezTo>
                    <a:pt x="0" y="11"/>
                    <a:pt x="0" y="9"/>
                    <a:pt x="0" y="7"/>
                  </a:cubicBezTo>
                  <a:cubicBezTo>
                    <a:pt x="0" y="5"/>
                    <a:pt x="1" y="4"/>
                    <a:pt x="2" y="2"/>
                  </a:cubicBezTo>
                  <a:cubicBezTo>
                    <a:pt x="3" y="1"/>
                    <a:pt x="5" y="0"/>
                    <a:pt x="7" y="0"/>
                  </a:cubicBezTo>
                  <a:cubicBezTo>
                    <a:pt x="9" y="0"/>
                    <a:pt x="10"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20" name="Freeform 79">
              <a:extLst>
                <a:ext uri="{FF2B5EF4-FFF2-40B4-BE49-F238E27FC236}">
                  <a16:creationId xmlns:a16="http://schemas.microsoft.com/office/drawing/2014/main" id="{8655F43D-864F-15D0-5919-925575744F93}"/>
                </a:ext>
              </a:extLst>
            </p:cNvPr>
            <p:cNvSpPr>
              <a:spLocks/>
            </p:cNvSpPr>
            <p:nvPr/>
          </p:nvSpPr>
          <p:spPr bwMode="auto">
            <a:xfrm>
              <a:off x="12869863" y="-3679825"/>
              <a:ext cx="52388" cy="55563"/>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7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6" y="15"/>
                    <a:pt x="4" y="14"/>
                    <a:pt x="2" y="13"/>
                  </a:cubicBezTo>
                  <a:cubicBezTo>
                    <a:pt x="1" y="11"/>
                    <a:pt x="0" y="9"/>
                    <a:pt x="0" y="7"/>
                  </a:cubicBezTo>
                  <a:cubicBezTo>
                    <a:pt x="0" y="5"/>
                    <a:pt x="1" y="4"/>
                    <a:pt x="2" y="2"/>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21" name="Freeform 80">
              <a:extLst>
                <a:ext uri="{FF2B5EF4-FFF2-40B4-BE49-F238E27FC236}">
                  <a16:creationId xmlns:a16="http://schemas.microsoft.com/office/drawing/2014/main" id="{789D1ADD-AF13-EF4D-A0FC-E86144D0D878}"/>
                </a:ext>
              </a:extLst>
            </p:cNvPr>
            <p:cNvSpPr>
              <a:spLocks/>
            </p:cNvSpPr>
            <p:nvPr/>
          </p:nvSpPr>
          <p:spPr bwMode="auto">
            <a:xfrm>
              <a:off x="13319125" y="-3679825"/>
              <a:ext cx="52388" cy="55563"/>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7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3" y="4"/>
                    <a:pt x="14" y="6"/>
                    <a:pt x="14" y="8"/>
                  </a:cubicBezTo>
                  <a:cubicBezTo>
                    <a:pt x="14" y="9"/>
                    <a:pt x="13" y="11"/>
                    <a:pt x="12" y="13"/>
                  </a:cubicBezTo>
                  <a:cubicBezTo>
                    <a:pt x="10" y="14"/>
                    <a:pt x="9" y="15"/>
                    <a:pt x="7" y="15"/>
                  </a:cubicBezTo>
                  <a:cubicBezTo>
                    <a:pt x="5" y="15"/>
                    <a:pt x="3" y="14"/>
                    <a:pt x="2" y="13"/>
                  </a:cubicBezTo>
                  <a:cubicBezTo>
                    <a:pt x="0" y="11"/>
                    <a:pt x="0" y="9"/>
                    <a:pt x="0" y="7"/>
                  </a:cubicBezTo>
                  <a:cubicBezTo>
                    <a:pt x="0" y="5"/>
                    <a:pt x="1" y="4"/>
                    <a:pt x="2" y="2"/>
                  </a:cubicBezTo>
                  <a:cubicBezTo>
                    <a:pt x="3" y="1"/>
                    <a:pt x="5" y="0"/>
                    <a:pt x="7" y="0"/>
                  </a:cubicBezTo>
                  <a:cubicBezTo>
                    <a:pt x="9" y="0"/>
                    <a:pt x="10"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22" name="Freeform 81">
              <a:extLst>
                <a:ext uri="{FF2B5EF4-FFF2-40B4-BE49-F238E27FC236}">
                  <a16:creationId xmlns:a16="http://schemas.microsoft.com/office/drawing/2014/main" id="{541715BC-68A8-BA29-00C1-38E33FF180CF}"/>
                </a:ext>
              </a:extLst>
            </p:cNvPr>
            <p:cNvSpPr>
              <a:spLocks/>
            </p:cNvSpPr>
            <p:nvPr/>
          </p:nvSpPr>
          <p:spPr bwMode="auto">
            <a:xfrm>
              <a:off x="7507287" y="-32797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6"/>
                    <a:pt x="14" y="7"/>
                  </a:cubicBezTo>
                  <a:cubicBezTo>
                    <a:pt x="14" y="9"/>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5"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23" name="Freeform 82">
              <a:extLst>
                <a:ext uri="{FF2B5EF4-FFF2-40B4-BE49-F238E27FC236}">
                  <a16:creationId xmlns:a16="http://schemas.microsoft.com/office/drawing/2014/main" id="{79B145D0-424D-C2ED-ECC1-AD46FC15E043}"/>
                </a:ext>
              </a:extLst>
            </p:cNvPr>
            <p:cNvSpPr>
              <a:spLocks/>
            </p:cNvSpPr>
            <p:nvPr/>
          </p:nvSpPr>
          <p:spPr bwMode="auto">
            <a:xfrm>
              <a:off x="7953375" y="-3279775"/>
              <a:ext cx="55563" cy="52388"/>
            </a:xfrm>
            <a:custGeom>
              <a:avLst/>
              <a:gdLst>
                <a:gd name="T0" fmla="*/ 12 w 15"/>
                <a:gd name="T1" fmla="*/ 2 h 14"/>
                <a:gd name="T2" fmla="*/ 15 w 15"/>
                <a:gd name="T3" fmla="*/ 7 h 14"/>
                <a:gd name="T4" fmla="*/ 13 w 15"/>
                <a:gd name="T5" fmla="*/ 12 h 14"/>
                <a:gd name="T6" fmla="*/ 7 w 15"/>
                <a:gd name="T7" fmla="*/ 14 h 14"/>
                <a:gd name="T8" fmla="*/ 3 w 15"/>
                <a:gd name="T9" fmla="*/ 12 h 14"/>
                <a:gd name="T10" fmla="*/ 0 w 15"/>
                <a:gd name="T11" fmla="*/ 7 h 14"/>
                <a:gd name="T12" fmla="*/ 3 w 15"/>
                <a:gd name="T13" fmla="*/ 2 h 14"/>
                <a:gd name="T14" fmla="*/ 8 w 15"/>
                <a:gd name="T15" fmla="*/ 0 h 14"/>
                <a:gd name="T16" fmla="*/ 12 w 15"/>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12" y="2"/>
                  </a:moveTo>
                  <a:cubicBezTo>
                    <a:pt x="14" y="3"/>
                    <a:pt x="15" y="6"/>
                    <a:pt x="15" y="7"/>
                  </a:cubicBezTo>
                  <a:cubicBezTo>
                    <a:pt x="15" y="9"/>
                    <a:pt x="14" y="11"/>
                    <a:pt x="13" y="12"/>
                  </a:cubicBezTo>
                  <a:cubicBezTo>
                    <a:pt x="11" y="14"/>
                    <a:pt x="9" y="14"/>
                    <a:pt x="7" y="14"/>
                  </a:cubicBezTo>
                  <a:cubicBezTo>
                    <a:pt x="6" y="14"/>
                    <a:pt x="4" y="14"/>
                    <a:pt x="3" y="12"/>
                  </a:cubicBezTo>
                  <a:cubicBezTo>
                    <a:pt x="1" y="11"/>
                    <a:pt x="0" y="9"/>
                    <a:pt x="0" y="7"/>
                  </a:cubicBezTo>
                  <a:cubicBezTo>
                    <a:pt x="0" y="5"/>
                    <a:pt x="1" y="3"/>
                    <a:pt x="3" y="2"/>
                  </a:cubicBezTo>
                  <a:cubicBezTo>
                    <a:pt x="4" y="0"/>
                    <a:pt x="6" y="0"/>
                    <a:pt x="8"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24" name="Freeform 83">
              <a:extLst>
                <a:ext uri="{FF2B5EF4-FFF2-40B4-BE49-F238E27FC236}">
                  <a16:creationId xmlns:a16="http://schemas.microsoft.com/office/drawing/2014/main" id="{0FD4939C-9327-0066-9212-4DC12B1662B8}"/>
                </a:ext>
              </a:extLst>
            </p:cNvPr>
            <p:cNvSpPr>
              <a:spLocks/>
            </p:cNvSpPr>
            <p:nvPr/>
          </p:nvSpPr>
          <p:spPr bwMode="auto">
            <a:xfrm>
              <a:off x="8401050" y="-32797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6"/>
                    <a:pt x="14" y="7"/>
                  </a:cubicBezTo>
                  <a:cubicBezTo>
                    <a:pt x="14" y="9"/>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5"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25" name="Freeform 84">
              <a:extLst>
                <a:ext uri="{FF2B5EF4-FFF2-40B4-BE49-F238E27FC236}">
                  <a16:creationId xmlns:a16="http://schemas.microsoft.com/office/drawing/2014/main" id="{41DEFFC8-FFD1-D969-69D8-C910C0353F71}"/>
                </a:ext>
              </a:extLst>
            </p:cNvPr>
            <p:cNvSpPr>
              <a:spLocks/>
            </p:cNvSpPr>
            <p:nvPr/>
          </p:nvSpPr>
          <p:spPr bwMode="auto">
            <a:xfrm>
              <a:off x="8847138" y="-3279775"/>
              <a:ext cx="55563" cy="52388"/>
            </a:xfrm>
            <a:custGeom>
              <a:avLst/>
              <a:gdLst>
                <a:gd name="T0" fmla="*/ 12 w 15"/>
                <a:gd name="T1" fmla="*/ 2 h 14"/>
                <a:gd name="T2" fmla="*/ 15 w 15"/>
                <a:gd name="T3" fmla="*/ 7 h 14"/>
                <a:gd name="T4" fmla="*/ 13 w 15"/>
                <a:gd name="T5" fmla="*/ 12 h 14"/>
                <a:gd name="T6" fmla="*/ 7 w 15"/>
                <a:gd name="T7" fmla="*/ 14 h 14"/>
                <a:gd name="T8" fmla="*/ 3 w 15"/>
                <a:gd name="T9" fmla="*/ 12 h 14"/>
                <a:gd name="T10" fmla="*/ 0 w 15"/>
                <a:gd name="T11" fmla="*/ 7 h 14"/>
                <a:gd name="T12" fmla="*/ 3 w 15"/>
                <a:gd name="T13" fmla="*/ 2 h 14"/>
                <a:gd name="T14" fmla="*/ 8 w 15"/>
                <a:gd name="T15" fmla="*/ 0 h 14"/>
                <a:gd name="T16" fmla="*/ 12 w 15"/>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12" y="2"/>
                  </a:moveTo>
                  <a:cubicBezTo>
                    <a:pt x="14" y="3"/>
                    <a:pt x="15" y="6"/>
                    <a:pt x="15" y="7"/>
                  </a:cubicBezTo>
                  <a:cubicBezTo>
                    <a:pt x="15" y="9"/>
                    <a:pt x="14" y="11"/>
                    <a:pt x="13" y="12"/>
                  </a:cubicBezTo>
                  <a:cubicBezTo>
                    <a:pt x="11" y="14"/>
                    <a:pt x="9" y="14"/>
                    <a:pt x="7" y="14"/>
                  </a:cubicBezTo>
                  <a:cubicBezTo>
                    <a:pt x="6" y="14"/>
                    <a:pt x="4" y="14"/>
                    <a:pt x="3" y="12"/>
                  </a:cubicBezTo>
                  <a:cubicBezTo>
                    <a:pt x="1" y="11"/>
                    <a:pt x="0" y="9"/>
                    <a:pt x="0" y="7"/>
                  </a:cubicBezTo>
                  <a:cubicBezTo>
                    <a:pt x="0" y="5"/>
                    <a:pt x="1" y="3"/>
                    <a:pt x="3" y="2"/>
                  </a:cubicBezTo>
                  <a:cubicBezTo>
                    <a:pt x="4" y="0"/>
                    <a:pt x="6" y="0"/>
                    <a:pt x="8"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26" name="Freeform 85">
              <a:extLst>
                <a:ext uri="{FF2B5EF4-FFF2-40B4-BE49-F238E27FC236}">
                  <a16:creationId xmlns:a16="http://schemas.microsoft.com/office/drawing/2014/main" id="{9E457D1B-5DFD-B8F5-5FF6-BD4359AECB49}"/>
                </a:ext>
              </a:extLst>
            </p:cNvPr>
            <p:cNvSpPr>
              <a:spLocks/>
            </p:cNvSpPr>
            <p:nvPr/>
          </p:nvSpPr>
          <p:spPr bwMode="auto">
            <a:xfrm>
              <a:off x="9294813" y="-32797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6"/>
                    <a:pt x="14" y="7"/>
                  </a:cubicBezTo>
                  <a:cubicBezTo>
                    <a:pt x="14" y="9"/>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5"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27" name="Freeform 86">
              <a:extLst>
                <a:ext uri="{FF2B5EF4-FFF2-40B4-BE49-F238E27FC236}">
                  <a16:creationId xmlns:a16="http://schemas.microsoft.com/office/drawing/2014/main" id="{6C0FCE70-0D32-8149-9C05-2862D3D329C5}"/>
                </a:ext>
              </a:extLst>
            </p:cNvPr>
            <p:cNvSpPr>
              <a:spLocks/>
            </p:cNvSpPr>
            <p:nvPr/>
          </p:nvSpPr>
          <p:spPr bwMode="auto">
            <a:xfrm>
              <a:off x="9744075" y="-3279775"/>
              <a:ext cx="52388" cy="52388"/>
            </a:xfrm>
            <a:custGeom>
              <a:avLst/>
              <a:gdLst>
                <a:gd name="T0" fmla="*/ 11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1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1" y="2"/>
                  </a:moveTo>
                  <a:cubicBezTo>
                    <a:pt x="13" y="3"/>
                    <a:pt x="14" y="6"/>
                    <a:pt x="14" y="7"/>
                  </a:cubicBezTo>
                  <a:cubicBezTo>
                    <a:pt x="14" y="9"/>
                    <a:pt x="13" y="11"/>
                    <a:pt x="12" y="12"/>
                  </a:cubicBezTo>
                  <a:cubicBezTo>
                    <a:pt x="10" y="14"/>
                    <a:pt x="8" y="14"/>
                    <a:pt x="6" y="14"/>
                  </a:cubicBezTo>
                  <a:cubicBezTo>
                    <a:pt x="5" y="14"/>
                    <a:pt x="3" y="14"/>
                    <a:pt x="2" y="12"/>
                  </a:cubicBezTo>
                  <a:cubicBezTo>
                    <a:pt x="0" y="11"/>
                    <a:pt x="0" y="9"/>
                    <a:pt x="0" y="7"/>
                  </a:cubicBezTo>
                  <a:cubicBezTo>
                    <a:pt x="0" y="5"/>
                    <a:pt x="0" y="3"/>
                    <a:pt x="2" y="2"/>
                  </a:cubicBezTo>
                  <a:cubicBezTo>
                    <a:pt x="3" y="0"/>
                    <a:pt x="5" y="0"/>
                    <a:pt x="7" y="0"/>
                  </a:cubicBezTo>
                  <a:cubicBezTo>
                    <a:pt x="8" y="0"/>
                    <a:pt x="10" y="0"/>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28" name="Freeform 87">
              <a:extLst>
                <a:ext uri="{FF2B5EF4-FFF2-40B4-BE49-F238E27FC236}">
                  <a16:creationId xmlns:a16="http://schemas.microsoft.com/office/drawing/2014/main" id="{B9B02BDD-C9EF-748C-0C8F-7F7D98489B6A}"/>
                </a:ext>
              </a:extLst>
            </p:cNvPr>
            <p:cNvSpPr>
              <a:spLocks/>
            </p:cNvSpPr>
            <p:nvPr/>
          </p:nvSpPr>
          <p:spPr bwMode="auto">
            <a:xfrm>
              <a:off x="10188575" y="-32797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6"/>
                    <a:pt x="14" y="7"/>
                  </a:cubicBezTo>
                  <a:cubicBezTo>
                    <a:pt x="14" y="9"/>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29" name="Freeform 88">
              <a:extLst>
                <a:ext uri="{FF2B5EF4-FFF2-40B4-BE49-F238E27FC236}">
                  <a16:creationId xmlns:a16="http://schemas.microsoft.com/office/drawing/2014/main" id="{05C02DFF-24BF-18B1-44DA-7CB54F3CB461}"/>
                </a:ext>
              </a:extLst>
            </p:cNvPr>
            <p:cNvSpPr>
              <a:spLocks/>
            </p:cNvSpPr>
            <p:nvPr/>
          </p:nvSpPr>
          <p:spPr bwMode="auto">
            <a:xfrm>
              <a:off x="10637838" y="-3279775"/>
              <a:ext cx="52388" cy="52388"/>
            </a:xfrm>
            <a:custGeom>
              <a:avLst/>
              <a:gdLst>
                <a:gd name="T0" fmla="*/ 11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1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1" y="2"/>
                  </a:moveTo>
                  <a:cubicBezTo>
                    <a:pt x="13" y="3"/>
                    <a:pt x="14" y="6"/>
                    <a:pt x="14" y="7"/>
                  </a:cubicBezTo>
                  <a:cubicBezTo>
                    <a:pt x="14" y="9"/>
                    <a:pt x="13" y="11"/>
                    <a:pt x="12" y="12"/>
                  </a:cubicBezTo>
                  <a:cubicBezTo>
                    <a:pt x="10" y="14"/>
                    <a:pt x="8" y="14"/>
                    <a:pt x="6" y="14"/>
                  </a:cubicBezTo>
                  <a:cubicBezTo>
                    <a:pt x="5" y="14"/>
                    <a:pt x="3" y="14"/>
                    <a:pt x="2" y="12"/>
                  </a:cubicBezTo>
                  <a:cubicBezTo>
                    <a:pt x="0" y="11"/>
                    <a:pt x="0" y="9"/>
                    <a:pt x="0" y="7"/>
                  </a:cubicBezTo>
                  <a:cubicBezTo>
                    <a:pt x="0" y="5"/>
                    <a:pt x="0" y="3"/>
                    <a:pt x="2" y="2"/>
                  </a:cubicBezTo>
                  <a:cubicBezTo>
                    <a:pt x="3" y="0"/>
                    <a:pt x="5" y="0"/>
                    <a:pt x="7" y="0"/>
                  </a:cubicBezTo>
                  <a:cubicBezTo>
                    <a:pt x="8" y="0"/>
                    <a:pt x="10" y="0"/>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30" name="Freeform 89">
              <a:extLst>
                <a:ext uri="{FF2B5EF4-FFF2-40B4-BE49-F238E27FC236}">
                  <a16:creationId xmlns:a16="http://schemas.microsoft.com/office/drawing/2014/main" id="{ADCBDC8F-A325-C554-99A8-480D7397926E}"/>
                </a:ext>
              </a:extLst>
            </p:cNvPr>
            <p:cNvSpPr>
              <a:spLocks/>
            </p:cNvSpPr>
            <p:nvPr/>
          </p:nvSpPr>
          <p:spPr bwMode="auto">
            <a:xfrm>
              <a:off x="11082338" y="-32797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6"/>
                    <a:pt x="14" y="7"/>
                  </a:cubicBezTo>
                  <a:cubicBezTo>
                    <a:pt x="14" y="9"/>
                    <a:pt x="14" y="11"/>
                    <a:pt x="12" y="12"/>
                  </a:cubicBezTo>
                  <a:cubicBezTo>
                    <a:pt x="11" y="14"/>
                    <a:pt x="9" y="14"/>
                    <a:pt x="7" y="14"/>
                  </a:cubicBezTo>
                  <a:cubicBezTo>
                    <a:pt x="5" y="14"/>
                    <a:pt x="4"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31" name="Freeform 90">
              <a:extLst>
                <a:ext uri="{FF2B5EF4-FFF2-40B4-BE49-F238E27FC236}">
                  <a16:creationId xmlns:a16="http://schemas.microsoft.com/office/drawing/2014/main" id="{60D23B59-C27C-A740-7058-C7F0313C65D0}"/>
                </a:ext>
              </a:extLst>
            </p:cNvPr>
            <p:cNvSpPr>
              <a:spLocks/>
            </p:cNvSpPr>
            <p:nvPr/>
          </p:nvSpPr>
          <p:spPr bwMode="auto">
            <a:xfrm>
              <a:off x="11531600" y="-3279775"/>
              <a:ext cx="52388" cy="52388"/>
            </a:xfrm>
            <a:custGeom>
              <a:avLst/>
              <a:gdLst>
                <a:gd name="T0" fmla="*/ 12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3" y="3"/>
                    <a:pt x="14" y="6"/>
                    <a:pt x="14" y="7"/>
                  </a:cubicBezTo>
                  <a:cubicBezTo>
                    <a:pt x="14" y="9"/>
                    <a:pt x="13" y="11"/>
                    <a:pt x="12" y="12"/>
                  </a:cubicBezTo>
                  <a:cubicBezTo>
                    <a:pt x="10" y="14"/>
                    <a:pt x="8" y="14"/>
                    <a:pt x="6" y="14"/>
                  </a:cubicBezTo>
                  <a:cubicBezTo>
                    <a:pt x="5" y="14"/>
                    <a:pt x="3" y="14"/>
                    <a:pt x="2" y="12"/>
                  </a:cubicBezTo>
                  <a:cubicBezTo>
                    <a:pt x="0" y="11"/>
                    <a:pt x="0" y="9"/>
                    <a:pt x="0" y="7"/>
                  </a:cubicBezTo>
                  <a:cubicBezTo>
                    <a:pt x="0" y="5"/>
                    <a:pt x="0" y="3"/>
                    <a:pt x="2" y="2"/>
                  </a:cubicBezTo>
                  <a:cubicBezTo>
                    <a:pt x="3" y="0"/>
                    <a:pt x="5" y="0"/>
                    <a:pt x="7" y="0"/>
                  </a:cubicBezTo>
                  <a:cubicBezTo>
                    <a:pt x="9" y="0"/>
                    <a:pt x="10"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32" name="Freeform 91">
              <a:extLst>
                <a:ext uri="{FF2B5EF4-FFF2-40B4-BE49-F238E27FC236}">
                  <a16:creationId xmlns:a16="http://schemas.microsoft.com/office/drawing/2014/main" id="{F8FB6087-E6FF-0298-E74E-A2B293590C5A}"/>
                </a:ext>
              </a:extLst>
            </p:cNvPr>
            <p:cNvSpPr>
              <a:spLocks/>
            </p:cNvSpPr>
            <p:nvPr/>
          </p:nvSpPr>
          <p:spPr bwMode="auto">
            <a:xfrm>
              <a:off x="11976100" y="-32797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6"/>
                    <a:pt x="14" y="7"/>
                  </a:cubicBezTo>
                  <a:cubicBezTo>
                    <a:pt x="14" y="9"/>
                    <a:pt x="14" y="11"/>
                    <a:pt x="12" y="12"/>
                  </a:cubicBezTo>
                  <a:cubicBezTo>
                    <a:pt x="11" y="14"/>
                    <a:pt x="9" y="14"/>
                    <a:pt x="7" y="14"/>
                  </a:cubicBezTo>
                  <a:cubicBezTo>
                    <a:pt x="6" y="14"/>
                    <a:pt x="4"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33" name="Freeform 92">
              <a:extLst>
                <a:ext uri="{FF2B5EF4-FFF2-40B4-BE49-F238E27FC236}">
                  <a16:creationId xmlns:a16="http://schemas.microsoft.com/office/drawing/2014/main" id="{8B5D6CE3-A896-D336-7C5F-FD969917B7AF}"/>
                </a:ext>
              </a:extLst>
            </p:cNvPr>
            <p:cNvSpPr>
              <a:spLocks/>
            </p:cNvSpPr>
            <p:nvPr/>
          </p:nvSpPr>
          <p:spPr bwMode="auto">
            <a:xfrm>
              <a:off x="12425363" y="-3279775"/>
              <a:ext cx="52388" cy="52388"/>
            </a:xfrm>
            <a:custGeom>
              <a:avLst/>
              <a:gdLst>
                <a:gd name="T0" fmla="*/ 12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3" y="3"/>
                    <a:pt x="14" y="6"/>
                    <a:pt x="14" y="7"/>
                  </a:cubicBezTo>
                  <a:cubicBezTo>
                    <a:pt x="14" y="9"/>
                    <a:pt x="13" y="11"/>
                    <a:pt x="12" y="12"/>
                  </a:cubicBezTo>
                  <a:cubicBezTo>
                    <a:pt x="10" y="14"/>
                    <a:pt x="8" y="14"/>
                    <a:pt x="6" y="14"/>
                  </a:cubicBezTo>
                  <a:cubicBezTo>
                    <a:pt x="5" y="14"/>
                    <a:pt x="3" y="14"/>
                    <a:pt x="2" y="12"/>
                  </a:cubicBezTo>
                  <a:cubicBezTo>
                    <a:pt x="0" y="11"/>
                    <a:pt x="0" y="9"/>
                    <a:pt x="0" y="7"/>
                  </a:cubicBezTo>
                  <a:cubicBezTo>
                    <a:pt x="0" y="5"/>
                    <a:pt x="1" y="3"/>
                    <a:pt x="2" y="2"/>
                  </a:cubicBezTo>
                  <a:cubicBezTo>
                    <a:pt x="3" y="0"/>
                    <a:pt x="5" y="0"/>
                    <a:pt x="7" y="0"/>
                  </a:cubicBezTo>
                  <a:cubicBezTo>
                    <a:pt x="9" y="0"/>
                    <a:pt x="10"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34" name="Freeform 93">
              <a:extLst>
                <a:ext uri="{FF2B5EF4-FFF2-40B4-BE49-F238E27FC236}">
                  <a16:creationId xmlns:a16="http://schemas.microsoft.com/office/drawing/2014/main" id="{C8C2FBA2-2538-799D-6D3C-52057DE3B811}"/>
                </a:ext>
              </a:extLst>
            </p:cNvPr>
            <p:cNvSpPr>
              <a:spLocks/>
            </p:cNvSpPr>
            <p:nvPr/>
          </p:nvSpPr>
          <p:spPr bwMode="auto">
            <a:xfrm>
              <a:off x="12869863" y="-32797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6"/>
                    <a:pt x="14" y="7"/>
                  </a:cubicBezTo>
                  <a:cubicBezTo>
                    <a:pt x="14" y="9"/>
                    <a:pt x="14" y="11"/>
                    <a:pt x="12" y="12"/>
                  </a:cubicBezTo>
                  <a:cubicBezTo>
                    <a:pt x="11" y="14"/>
                    <a:pt x="9" y="14"/>
                    <a:pt x="7" y="14"/>
                  </a:cubicBezTo>
                  <a:cubicBezTo>
                    <a:pt x="6" y="14"/>
                    <a:pt x="4"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35" name="Freeform 94">
              <a:extLst>
                <a:ext uri="{FF2B5EF4-FFF2-40B4-BE49-F238E27FC236}">
                  <a16:creationId xmlns:a16="http://schemas.microsoft.com/office/drawing/2014/main" id="{D42C1832-161A-E10C-D58E-A9DDDEC8FF84}"/>
                </a:ext>
              </a:extLst>
            </p:cNvPr>
            <p:cNvSpPr>
              <a:spLocks/>
            </p:cNvSpPr>
            <p:nvPr/>
          </p:nvSpPr>
          <p:spPr bwMode="auto">
            <a:xfrm>
              <a:off x="13319125" y="-32797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3" y="3"/>
                    <a:pt x="14" y="6"/>
                    <a:pt x="14" y="7"/>
                  </a:cubicBezTo>
                  <a:cubicBezTo>
                    <a:pt x="14" y="9"/>
                    <a:pt x="13" y="11"/>
                    <a:pt x="12" y="12"/>
                  </a:cubicBezTo>
                  <a:cubicBezTo>
                    <a:pt x="10" y="14"/>
                    <a:pt x="9" y="14"/>
                    <a:pt x="7" y="14"/>
                  </a:cubicBezTo>
                  <a:cubicBezTo>
                    <a:pt x="5" y="14"/>
                    <a:pt x="3" y="14"/>
                    <a:pt x="2" y="12"/>
                  </a:cubicBezTo>
                  <a:cubicBezTo>
                    <a:pt x="0" y="11"/>
                    <a:pt x="0" y="9"/>
                    <a:pt x="0" y="7"/>
                  </a:cubicBezTo>
                  <a:cubicBezTo>
                    <a:pt x="0" y="5"/>
                    <a:pt x="1" y="3"/>
                    <a:pt x="2" y="2"/>
                  </a:cubicBezTo>
                  <a:cubicBezTo>
                    <a:pt x="3" y="0"/>
                    <a:pt x="5" y="0"/>
                    <a:pt x="7" y="0"/>
                  </a:cubicBezTo>
                  <a:cubicBezTo>
                    <a:pt x="9" y="0"/>
                    <a:pt x="10"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36" name="Freeform 95">
              <a:extLst>
                <a:ext uri="{FF2B5EF4-FFF2-40B4-BE49-F238E27FC236}">
                  <a16:creationId xmlns:a16="http://schemas.microsoft.com/office/drawing/2014/main" id="{0104ACB1-65E9-2636-6B89-ADD06E9CD823}"/>
                </a:ext>
              </a:extLst>
            </p:cNvPr>
            <p:cNvSpPr>
              <a:spLocks/>
            </p:cNvSpPr>
            <p:nvPr/>
          </p:nvSpPr>
          <p:spPr bwMode="auto">
            <a:xfrm>
              <a:off x="7507287" y="-28225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5"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37" name="Freeform 96">
              <a:extLst>
                <a:ext uri="{FF2B5EF4-FFF2-40B4-BE49-F238E27FC236}">
                  <a16:creationId xmlns:a16="http://schemas.microsoft.com/office/drawing/2014/main" id="{E30D3F2C-9E2A-4752-7498-0B577D461C80}"/>
                </a:ext>
              </a:extLst>
            </p:cNvPr>
            <p:cNvSpPr>
              <a:spLocks/>
            </p:cNvSpPr>
            <p:nvPr/>
          </p:nvSpPr>
          <p:spPr bwMode="auto">
            <a:xfrm>
              <a:off x="7953375" y="-2822575"/>
              <a:ext cx="55563" cy="52388"/>
            </a:xfrm>
            <a:custGeom>
              <a:avLst/>
              <a:gdLst>
                <a:gd name="T0" fmla="*/ 12 w 15"/>
                <a:gd name="T1" fmla="*/ 2 h 14"/>
                <a:gd name="T2" fmla="*/ 15 w 15"/>
                <a:gd name="T3" fmla="*/ 7 h 14"/>
                <a:gd name="T4" fmla="*/ 13 w 15"/>
                <a:gd name="T5" fmla="*/ 12 h 14"/>
                <a:gd name="T6" fmla="*/ 7 w 15"/>
                <a:gd name="T7" fmla="*/ 14 h 14"/>
                <a:gd name="T8" fmla="*/ 3 w 15"/>
                <a:gd name="T9" fmla="*/ 12 h 14"/>
                <a:gd name="T10" fmla="*/ 0 w 15"/>
                <a:gd name="T11" fmla="*/ 7 h 14"/>
                <a:gd name="T12" fmla="*/ 3 w 15"/>
                <a:gd name="T13" fmla="*/ 2 h 14"/>
                <a:gd name="T14" fmla="*/ 8 w 15"/>
                <a:gd name="T15" fmla="*/ 0 h 14"/>
                <a:gd name="T16" fmla="*/ 12 w 15"/>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12" y="2"/>
                  </a:moveTo>
                  <a:cubicBezTo>
                    <a:pt x="14" y="3"/>
                    <a:pt x="15" y="5"/>
                    <a:pt x="15" y="7"/>
                  </a:cubicBezTo>
                  <a:cubicBezTo>
                    <a:pt x="15" y="8"/>
                    <a:pt x="14" y="11"/>
                    <a:pt x="13" y="12"/>
                  </a:cubicBezTo>
                  <a:cubicBezTo>
                    <a:pt x="11" y="14"/>
                    <a:pt x="9" y="14"/>
                    <a:pt x="7" y="14"/>
                  </a:cubicBezTo>
                  <a:cubicBezTo>
                    <a:pt x="6" y="14"/>
                    <a:pt x="4" y="14"/>
                    <a:pt x="3" y="12"/>
                  </a:cubicBezTo>
                  <a:cubicBezTo>
                    <a:pt x="1" y="11"/>
                    <a:pt x="0" y="9"/>
                    <a:pt x="0" y="7"/>
                  </a:cubicBezTo>
                  <a:cubicBezTo>
                    <a:pt x="0" y="5"/>
                    <a:pt x="1" y="3"/>
                    <a:pt x="3" y="2"/>
                  </a:cubicBezTo>
                  <a:cubicBezTo>
                    <a:pt x="4" y="0"/>
                    <a:pt x="6" y="0"/>
                    <a:pt x="8"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38" name="Freeform 97">
              <a:extLst>
                <a:ext uri="{FF2B5EF4-FFF2-40B4-BE49-F238E27FC236}">
                  <a16:creationId xmlns:a16="http://schemas.microsoft.com/office/drawing/2014/main" id="{43379303-A0EB-1E0E-4C34-76F2D1B1500B}"/>
                </a:ext>
              </a:extLst>
            </p:cNvPr>
            <p:cNvSpPr>
              <a:spLocks/>
            </p:cNvSpPr>
            <p:nvPr/>
          </p:nvSpPr>
          <p:spPr bwMode="auto">
            <a:xfrm>
              <a:off x="8401050" y="-28225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5"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39" name="Freeform 98">
              <a:extLst>
                <a:ext uri="{FF2B5EF4-FFF2-40B4-BE49-F238E27FC236}">
                  <a16:creationId xmlns:a16="http://schemas.microsoft.com/office/drawing/2014/main" id="{E58E4B2B-1BD3-EE2C-A837-C039429F9F0C}"/>
                </a:ext>
              </a:extLst>
            </p:cNvPr>
            <p:cNvSpPr>
              <a:spLocks/>
            </p:cNvSpPr>
            <p:nvPr/>
          </p:nvSpPr>
          <p:spPr bwMode="auto">
            <a:xfrm>
              <a:off x="8847138" y="-2822575"/>
              <a:ext cx="55563" cy="52388"/>
            </a:xfrm>
            <a:custGeom>
              <a:avLst/>
              <a:gdLst>
                <a:gd name="T0" fmla="*/ 12 w 15"/>
                <a:gd name="T1" fmla="*/ 2 h 14"/>
                <a:gd name="T2" fmla="*/ 15 w 15"/>
                <a:gd name="T3" fmla="*/ 7 h 14"/>
                <a:gd name="T4" fmla="*/ 13 w 15"/>
                <a:gd name="T5" fmla="*/ 12 h 14"/>
                <a:gd name="T6" fmla="*/ 7 w 15"/>
                <a:gd name="T7" fmla="*/ 14 h 14"/>
                <a:gd name="T8" fmla="*/ 3 w 15"/>
                <a:gd name="T9" fmla="*/ 12 h 14"/>
                <a:gd name="T10" fmla="*/ 0 w 15"/>
                <a:gd name="T11" fmla="*/ 7 h 14"/>
                <a:gd name="T12" fmla="*/ 3 w 15"/>
                <a:gd name="T13" fmla="*/ 2 h 14"/>
                <a:gd name="T14" fmla="*/ 8 w 15"/>
                <a:gd name="T15" fmla="*/ 0 h 14"/>
                <a:gd name="T16" fmla="*/ 12 w 15"/>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12" y="2"/>
                  </a:moveTo>
                  <a:cubicBezTo>
                    <a:pt x="14" y="3"/>
                    <a:pt x="15" y="5"/>
                    <a:pt x="15" y="7"/>
                  </a:cubicBezTo>
                  <a:cubicBezTo>
                    <a:pt x="15" y="8"/>
                    <a:pt x="14" y="11"/>
                    <a:pt x="13" y="12"/>
                  </a:cubicBezTo>
                  <a:cubicBezTo>
                    <a:pt x="11" y="14"/>
                    <a:pt x="9" y="14"/>
                    <a:pt x="7" y="14"/>
                  </a:cubicBezTo>
                  <a:cubicBezTo>
                    <a:pt x="6" y="14"/>
                    <a:pt x="4" y="14"/>
                    <a:pt x="3" y="12"/>
                  </a:cubicBezTo>
                  <a:cubicBezTo>
                    <a:pt x="1" y="11"/>
                    <a:pt x="0" y="9"/>
                    <a:pt x="0" y="7"/>
                  </a:cubicBezTo>
                  <a:cubicBezTo>
                    <a:pt x="0" y="5"/>
                    <a:pt x="1" y="3"/>
                    <a:pt x="3" y="2"/>
                  </a:cubicBezTo>
                  <a:cubicBezTo>
                    <a:pt x="4" y="0"/>
                    <a:pt x="6" y="0"/>
                    <a:pt x="8"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40" name="Freeform 99">
              <a:extLst>
                <a:ext uri="{FF2B5EF4-FFF2-40B4-BE49-F238E27FC236}">
                  <a16:creationId xmlns:a16="http://schemas.microsoft.com/office/drawing/2014/main" id="{55DD0F6C-E38D-7623-F875-039E40511662}"/>
                </a:ext>
              </a:extLst>
            </p:cNvPr>
            <p:cNvSpPr>
              <a:spLocks/>
            </p:cNvSpPr>
            <p:nvPr/>
          </p:nvSpPr>
          <p:spPr bwMode="auto">
            <a:xfrm>
              <a:off x="9294813" y="-28225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5"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41" name="Freeform 100">
              <a:extLst>
                <a:ext uri="{FF2B5EF4-FFF2-40B4-BE49-F238E27FC236}">
                  <a16:creationId xmlns:a16="http://schemas.microsoft.com/office/drawing/2014/main" id="{E081FDCF-1BDE-A93A-CAB1-F10714B33529}"/>
                </a:ext>
              </a:extLst>
            </p:cNvPr>
            <p:cNvSpPr>
              <a:spLocks/>
            </p:cNvSpPr>
            <p:nvPr/>
          </p:nvSpPr>
          <p:spPr bwMode="auto">
            <a:xfrm>
              <a:off x="9744075" y="-2822575"/>
              <a:ext cx="52388" cy="52388"/>
            </a:xfrm>
            <a:custGeom>
              <a:avLst/>
              <a:gdLst>
                <a:gd name="T0" fmla="*/ 11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1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1" y="2"/>
                  </a:moveTo>
                  <a:cubicBezTo>
                    <a:pt x="13" y="3"/>
                    <a:pt x="14" y="5"/>
                    <a:pt x="14" y="7"/>
                  </a:cubicBezTo>
                  <a:cubicBezTo>
                    <a:pt x="14" y="8"/>
                    <a:pt x="13" y="11"/>
                    <a:pt x="12" y="12"/>
                  </a:cubicBezTo>
                  <a:cubicBezTo>
                    <a:pt x="10" y="14"/>
                    <a:pt x="8" y="14"/>
                    <a:pt x="6" y="14"/>
                  </a:cubicBezTo>
                  <a:cubicBezTo>
                    <a:pt x="5" y="14"/>
                    <a:pt x="3" y="14"/>
                    <a:pt x="2" y="12"/>
                  </a:cubicBezTo>
                  <a:cubicBezTo>
                    <a:pt x="0" y="11"/>
                    <a:pt x="0" y="9"/>
                    <a:pt x="0" y="7"/>
                  </a:cubicBezTo>
                  <a:cubicBezTo>
                    <a:pt x="0" y="5"/>
                    <a:pt x="0" y="3"/>
                    <a:pt x="2" y="2"/>
                  </a:cubicBezTo>
                  <a:cubicBezTo>
                    <a:pt x="3" y="0"/>
                    <a:pt x="5" y="0"/>
                    <a:pt x="7" y="0"/>
                  </a:cubicBezTo>
                  <a:cubicBezTo>
                    <a:pt x="8" y="0"/>
                    <a:pt x="10" y="0"/>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42" name="Freeform 101">
              <a:extLst>
                <a:ext uri="{FF2B5EF4-FFF2-40B4-BE49-F238E27FC236}">
                  <a16:creationId xmlns:a16="http://schemas.microsoft.com/office/drawing/2014/main" id="{78DC6FCC-0D74-C379-A326-3F871AA46001}"/>
                </a:ext>
              </a:extLst>
            </p:cNvPr>
            <p:cNvSpPr>
              <a:spLocks/>
            </p:cNvSpPr>
            <p:nvPr/>
          </p:nvSpPr>
          <p:spPr bwMode="auto">
            <a:xfrm>
              <a:off x="10188575" y="-28225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43" name="Freeform 102">
              <a:extLst>
                <a:ext uri="{FF2B5EF4-FFF2-40B4-BE49-F238E27FC236}">
                  <a16:creationId xmlns:a16="http://schemas.microsoft.com/office/drawing/2014/main" id="{6B4A8145-2675-C71B-6A57-5418263BD981}"/>
                </a:ext>
              </a:extLst>
            </p:cNvPr>
            <p:cNvSpPr>
              <a:spLocks/>
            </p:cNvSpPr>
            <p:nvPr/>
          </p:nvSpPr>
          <p:spPr bwMode="auto">
            <a:xfrm>
              <a:off x="10637838" y="-2822575"/>
              <a:ext cx="52388" cy="52388"/>
            </a:xfrm>
            <a:custGeom>
              <a:avLst/>
              <a:gdLst>
                <a:gd name="T0" fmla="*/ 11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1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1" y="2"/>
                  </a:moveTo>
                  <a:cubicBezTo>
                    <a:pt x="13" y="3"/>
                    <a:pt x="14" y="5"/>
                    <a:pt x="14" y="7"/>
                  </a:cubicBezTo>
                  <a:cubicBezTo>
                    <a:pt x="14" y="8"/>
                    <a:pt x="13" y="11"/>
                    <a:pt x="12" y="12"/>
                  </a:cubicBezTo>
                  <a:cubicBezTo>
                    <a:pt x="10" y="14"/>
                    <a:pt x="8" y="14"/>
                    <a:pt x="6" y="14"/>
                  </a:cubicBezTo>
                  <a:cubicBezTo>
                    <a:pt x="5" y="14"/>
                    <a:pt x="3" y="14"/>
                    <a:pt x="2" y="12"/>
                  </a:cubicBezTo>
                  <a:cubicBezTo>
                    <a:pt x="0" y="11"/>
                    <a:pt x="0" y="9"/>
                    <a:pt x="0" y="7"/>
                  </a:cubicBezTo>
                  <a:cubicBezTo>
                    <a:pt x="0" y="5"/>
                    <a:pt x="0" y="3"/>
                    <a:pt x="2" y="2"/>
                  </a:cubicBezTo>
                  <a:cubicBezTo>
                    <a:pt x="3" y="0"/>
                    <a:pt x="5" y="0"/>
                    <a:pt x="7" y="0"/>
                  </a:cubicBezTo>
                  <a:cubicBezTo>
                    <a:pt x="8" y="0"/>
                    <a:pt x="10" y="0"/>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44" name="Freeform 103">
              <a:extLst>
                <a:ext uri="{FF2B5EF4-FFF2-40B4-BE49-F238E27FC236}">
                  <a16:creationId xmlns:a16="http://schemas.microsoft.com/office/drawing/2014/main" id="{688B7CA2-C019-8CB0-E2B1-988C1759CB90}"/>
                </a:ext>
              </a:extLst>
            </p:cNvPr>
            <p:cNvSpPr>
              <a:spLocks/>
            </p:cNvSpPr>
            <p:nvPr/>
          </p:nvSpPr>
          <p:spPr bwMode="auto">
            <a:xfrm>
              <a:off x="11082338" y="-28225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5" y="14"/>
                    <a:pt x="4"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45" name="Freeform 104">
              <a:extLst>
                <a:ext uri="{FF2B5EF4-FFF2-40B4-BE49-F238E27FC236}">
                  <a16:creationId xmlns:a16="http://schemas.microsoft.com/office/drawing/2014/main" id="{80BB28F5-36F6-CA0C-6115-67FAD531D5D7}"/>
                </a:ext>
              </a:extLst>
            </p:cNvPr>
            <p:cNvSpPr>
              <a:spLocks/>
            </p:cNvSpPr>
            <p:nvPr/>
          </p:nvSpPr>
          <p:spPr bwMode="auto">
            <a:xfrm>
              <a:off x="11531600" y="-2822575"/>
              <a:ext cx="52388" cy="52388"/>
            </a:xfrm>
            <a:custGeom>
              <a:avLst/>
              <a:gdLst>
                <a:gd name="T0" fmla="*/ 12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3" y="3"/>
                    <a:pt x="14" y="5"/>
                    <a:pt x="14" y="7"/>
                  </a:cubicBezTo>
                  <a:cubicBezTo>
                    <a:pt x="14" y="8"/>
                    <a:pt x="13" y="11"/>
                    <a:pt x="12" y="12"/>
                  </a:cubicBezTo>
                  <a:cubicBezTo>
                    <a:pt x="10" y="14"/>
                    <a:pt x="8" y="14"/>
                    <a:pt x="6" y="14"/>
                  </a:cubicBezTo>
                  <a:cubicBezTo>
                    <a:pt x="5" y="14"/>
                    <a:pt x="3" y="14"/>
                    <a:pt x="2" y="12"/>
                  </a:cubicBezTo>
                  <a:cubicBezTo>
                    <a:pt x="0" y="11"/>
                    <a:pt x="0" y="9"/>
                    <a:pt x="0" y="7"/>
                  </a:cubicBezTo>
                  <a:cubicBezTo>
                    <a:pt x="0" y="5"/>
                    <a:pt x="0" y="3"/>
                    <a:pt x="2" y="2"/>
                  </a:cubicBezTo>
                  <a:cubicBezTo>
                    <a:pt x="3" y="0"/>
                    <a:pt x="5" y="0"/>
                    <a:pt x="7" y="0"/>
                  </a:cubicBezTo>
                  <a:cubicBezTo>
                    <a:pt x="9" y="0"/>
                    <a:pt x="10"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46" name="Freeform 105">
              <a:extLst>
                <a:ext uri="{FF2B5EF4-FFF2-40B4-BE49-F238E27FC236}">
                  <a16:creationId xmlns:a16="http://schemas.microsoft.com/office/drawing/2014/main" id="{988788E7-AED2-8680-13C7-E78734945156}"/>
                </a:ext>
              </a:extLst>
            </p:cNvPr>
            <p:cNvSpPr>
              <a:spLocks/>
            </p:cNvSpPr>
            <p:nvPr/>
          </p:nvSpPr>
          <p:spPr bwMode="auto">
            <a:xfrm>
              <a:off x="11976100" y="-28225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6" y="14"/>
                    <a:pt x="4"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47" name="Freeform 106">
              <a:extLst>
                <a:ext uri="{FF2B5EF4-FFF2-40B4-BE49-F238E27FC236}">
                  <a16:creationId xmlns:a16="http://schemas.microsoft.com/office/drawing/2014/main" id="{DE67F74B-C63B-F634-0A92-B3EA6CDE4FEF}"/>
                </a:ext>
              </a:extLst>
            </p:cNvPr>
            <p:cNvSpPr>
              <a:spLocks/>
            </p:cNvSpPr>
            <p:nvPr/>
          </p:nvSpPr>
          <p:spPr bwMode="auto">
            <a:xfrm>
              <a:off x="12425363" y="-2822575"/>
              <a:ext cx="52388" cy="52388"/>
            </a:xfrm>
            <a:custGeom>
              <a:avLst/>
              <a:gdLst>
                <a:gd name="T0" fmla="*/ 12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3" y="3"/>
                    <a:pt x="14" y="5"/>
                    <a:pt x="14" y="7"/>
                  </a:cubicBezTo>
                  <a:cubicBezTo>
                    <a:pt x="14" y="8"/>
                    <a:pt x="13" y="11"/>
                    <a:pt x="12" y="12"/>
                  </a:cubicBezTo>
                  <a:cubicBezTo>
                    <a:pt x="10" y="14"/>
                    <a:pt x="8" y="14"/>
                    <a:pt x="6" y="14"/>
                  </a:cubicBezTo>
                  <a:cubicBezTo>
                    <a:pt x="5" y="14"/>
                    <a:pt x="3" y="14"/>
                    <a:pt x="2" y="12"/>
                  </a:cubicBezTo>
                  <a:cubicBezTo>
                    <a:pt x="0" y="11"/>
                    <a:pt x="0" y="9"/>
                    <a:pt x="0" y="7"/>
                  </a:cubicBezTo>
                  <a:cubicBezTo>
                    <a:pt x="0" y="5"/>
                    <a:pt x="1" y="3"/>
                    <a:pt x="2" y="2"/>
                  </a:cubicBezTo>
                  <a:cubicBezTo>
                    <a:pt x="3" y="0"/>
                    <a:pt x="5" y="0"/>
                    <a:pt x="7" y="0"/>
                  </a:cubicBezTo>
                  <a:cubicBezTo>
                    <a:pt x="9" y="0"/>
                    <a:pt x="10"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48" name="Freeform 107">
              <a:extLst>
                <a:ext uri="{FF2B5EF4-FFF2-40B4-BE49-F238E27FC236}">
                  <a16:creationId xmlns:a16="http://schemas.microsoft.com/office/drawing/2014/main" id="{58CCD427-D49D-D2B6-DF3D-08CA7909F8EA}"/>
                </a:ext>
              </a:extLst>
            </p:cNvPr>
            <p:cNvSpPr>
              <a:spLocks/>
            </p:cNvSpPr>
            <p:nvPr/>
          </p:nvSpPr>
          <p:spPr bwMode="auto">
            <a:xfrm>
              <a:off x="12869863" y="-28225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6" y="14"/>
                    <a:pt x="4"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49" name="Freeform 108">
              <a:extLst>
                <a:ext uri="{FF2B5EF4-FFF2-40B4-BE49-F238E27FC236}">
                  <a16:creationId xmlns:a16="http://schemas.microsoft.com/office/drawing/2014/main" id="{5F89D134-9D28-45EF-931E-815FC5A6B043}"/>
                </a:ext>
              </a:extLst>
            </p:cNvPr>
            <p:cNvSpPr>
              <a:spLocks/>
            </p:cNvSpPr>
            <p:nvPr/>
          </p:nvSpPr>
          <p:spPr bwMode="auto">
            <a:xfrm>
              <a:off x="13319125" y="-28225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3" y="3"/>
                    <a:pt x="14" y="5"/>
                    <a:pt x="14" y="7"/>
                  </a:cubicBezTo>
                  <a:cubicBezTo>
                    <a:pt x="14" y="8"/>
                    <a:pt x="13" y="11"/>
                    <a:pt x="12" y="12"/>
                  </a:cubicBezTo>
                  <a:cubicBezTo>
                    <a:pt x="10" y="14"/>
                    <a:pt x="9" y="14"/>
                    <a:pt x="7" y="14"/>
                  </a:cubicBezTo>
                  <a:cubicBezTo>
                    <a:pt x="5" y="14"/>
                    <a:pt x="3" y="14"/>
                    <a:pt x="2" y="12"/>
                  </a:cubicBezTo>
                  <a:cubicBezTo>
                    <a:pt x="0" y="11"/>
                    <a:pt x="0" y="9"/>
                    <a:pt x="0" y="7"/>
                  </a:cubicBezTo>
                  <a:cubicBezTo>
                    <a:pt x="0" y="5"/>
                    <a:pt x="1" y="3"/>
                    <a:pt x="2" y="2"/>
                  </a:cubicBezTo>
                  <a:cubicBezTo>
                    <a:pt x="3" y="0"/>
                    <a:pt x="5" y="0"/>
                    <a:pt x="7" y="0"/>
                  </a:cubicBezTo>
                  <a:cubicBezTo>
                    <a:pt x="9" y="0"/>
                    <a:pt x="10"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50" name="Freeform 109">
              <a:extLst>
                <a:ext uri="{FF2B5EF4-FFF2-40B4-BE49-F238E27FC236}">
                  <a16:creationId xmlns:a16="http://schemas.microsoft.com/office/drawing/2014/main" id="{5FB52992-8445-0F23-A706-964F71E8E64C}"/>
                </a:ext>
              </a:extLst>
            </p:cNvPr>
            <p:cNvSpPr>
              <a:spLocks/>
            </p:cNvSpPr>
            <p:nvPr/>
          </p:nvSpPr>
          <p:spPr bwMode="auto">
            <a:xfrm>
              <a:off x="7507287" y="-23653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5"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51" name="Freeform 110">
              <a:extLst>
                <a:ext uri="{FF2B5EF4-FFF2-40B4-BE49-F238E27FC236}">
                  <a16:creationId xmlns:a16="http://schemas.microsoft.com/office/drawing/2014/main" id="{90C71558-6E3F-CEF1-F0B5-C0BD91878DBE}"/>
                </a:ext>
              </a:extLst>
            </p:cNvPr>
            <p:cNvSpPr>
              <a:spLocks/>
            </p:cNvSpPr>
            <p:nvPr/>
          </p:nvSpPr>
          <p:spPr bwMode="auto">
            <a:xfrm>
              <a:off x="7953375" y="-2365375"/>
              <a:ext cx="55563" cy="52388"/>
            </a:xfrm>
            <a:custGeom>
              <a:avLst/>
              <a:gdLst>
                <a:gd name="T0" fmla="*/ 12 w 15"/>
                <a:gd name="T1" fmla="*/ 2 h 14"/>
                <a:gd name="T2" fmla="*/ 15 w 15"/>
                <a:gd name="T3" fmla="*/ 7 h 14"/>
                <a:gd name="T4" fmla="*/ 13 w 15"/>
                <a:gd name="T5" fmla="*/ 12 h 14"/>
                <a:gd name="T6" fmla="*/ 7 w 15"/>
                <a:gd name="T7" fmla="*/ 14 h 14"/>
                <a:gd name="T8" fmla="*/ 3 w 15"/>
                <a:gd name="T9" fmla="*/ 12 h 14"/>
                <a:gd name="T10" fmla="*/ 0 w 15"/>
                <a:gd name="T11" fmla="*/ 7 h 14"/>
                <a:gd name="T12" fmla="*/ 3 w 15"/>
                <a:gd name="T13" fmla="*/ 2 h 14"/>
                <a:gd name="T14" fmla="*/ 8 w 15"/>
                <a:gd name="T15" fmla="*/ 0 h 14"/>
                <a:gd name="T16" fmla="*/ 12 w 15"/>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12" y="2"/>
                  </a:moveTo>
                  <a:cubicBezTo>
                    <a:pt x="14" y="3"/>
                    <a:pt x="15" y="5"/>
                    <a:pt x="15" y="7"/>
                  </a:cubicBezTo>
                  <a:cubicBezTo>
                    <a:pt x="15" y="8"/>
                    <a:pt x="14" y="11"/>
                    <a:pt x="13" y="12"/>
                  </a:cubicBezTo>
                  <a:cubicBezTo>
                    <a:pt x="11" y="14"/>
                    <a:pt x="9" y="14"/>
                    <a:pt x="7" y="14"/>
                  </a:cubicBezTo>
                  <a:cubicBezTo>
                    <a:pt x="6" y="14"/>
                    <a:pt x="4" y="14"/>
                    <a:pt x="3" y="12"/>
                  </a:cubicBezTo>
                  <a:cubicBezTo>
                    <a:pt x="1" y="11"/>
                    <a:pt x="0" y="9"/>
                    <a:pt x="0" y="7"/>
                  </a:cubicBezTo>
                  <a:cubicBezTo>
                    <a:pt x="0" y="5"/>
                    <a:pt x="1" y="3"/>
                    <a:pt x="3" y="2"/>
                  </a:cubicBezTo>
                  <a:cubicBezTo>
                    <a:pt x="4" y="0"/>
                    <a:pt x="6" y="0"/>
                    <a:pt x="8"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52" name="Freeform 111">
              <a:extLst>
                <a:ext uri="{FF2B5EF4-FFF2-40B4-BE49-F238E27FC236}">
                  <a16:creationId xmlns:a16="http://schemas.microsoft.com/office/drawing/2014/main" id="{6983E162-5999-5C94-5BB4-C626CC6194FC}"/>
                </a:ext>
              </a:extLst>
            </p:cNvPr>
            <p:cNvSpPr>
              <a:spLocks/>
            </p:cNvSpPr>
            <p:nvPr/>
          </p:nvSpPr>
          <p:spPr bwMode="auto">
            <a:xfrm>
              <a:off x="8401050" y="-23653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5"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53" name="Freeform 112">
              <a:extLst>
                <a:ext uri="{FF2B5EF4-FFF2-40B4-BE49-F238E27FC236}">
                  <a16:creationId xmlns:a16="http://schemas.microsoft.com/office/drawing/2014/main" id="{C3AEFDEE-AD0F-313B-58FC-1483C22DDC94}"/>
                </a:ext>
              </a:extLst>
            </p:cNvPr>
            <p:cNvSpPr>
              <a:spLocks/>
            </p:cNvSpPr>
            <p:nvPr/>
          </p:nvSpPr>
          <p:spPr bwMode="auto">
            <a:xfrm>
              <a:off x="8847138" y="-2365375"/>
              <a:ext cx="55563" cy="52388"/>
            </a:xfrm>
            <a:custGeom>
              <a:avLst/>
              <a:gdLst>
                <a:gd name="T0" fmla="*/ 12 w 15"/>
                <a:gd name="T1" fmla="*/ 2 h 14"/>
                <a:gd name="T2" fmla="*/ 15 w 15"/>
                <a:gd name="T3" fmla="*/ 7 h 14"/>
                <a:gd name="T4" fmla="*/ 13 w 15"/>
                <a:gd name="T5" fmla="*/ 12 h 14"/>
                <a:gd name="T6" fmla="*/ 7 w 15"/>
                <a:gd name="T7" fmla="*/ 14 h 14"/>
                <a:gd name="T8" fmla="*/ 3 w 15"/>
                <a:gd name="T9" fmla="*/ 12 h 14"/>
                <a:gd name="T10" fmla="*/ 0 w 15"/>
                <a:gd name="T11" fmla="*/ 7 h 14"/>
                <a:gd name="T12" fmla="*/ 3 w 15"/>
                <a:gd name="T13" fmla="*/ 2 h 14"/>
                <a:gd name="T14" fmla="*/ 8 w 15"/>
                <a:gd name="T15" fmla="*/ 0 h 14"/>
                <a:gd name="T16" fmla="*/ 12 w 15"/>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12" y="2"/>
                  </a:moveTo>
                  <a:cubicBezTo>
                    <a:pt x="14" y="3"/>
                    <a:pt x="15" y="5"/>
                    <a:pt x="15" y="7"/>
                  </a:cubicBezTo>
                  <a:cubicBezTo>
                    <a:pt x="15" y="8"/>
                    <a:pt x="14" y="11"/>
                    <a:pt x="13" y="12"/>
                  </a:cubicBezTo>
                  <a:cubicBezTo>
                    <a:pt x="11" y="14"/>
                    <a:pt x="9" y="14"/>
                    <a:pt x="7" y="14"/>
                  </a:cubicBezTo>
                  <a:cubicBezTo>
                    <a:pt x="6" y="14"/>
                    <a:pt x="4" y="14"/>
                    <a:pt x="3" y="12"/>
                  </a:cubicBezTo>
                  <a:cubicBezTo>
                    <a:pt x="1" y="11"/>
                    <a:pt x="0" y="9"/>
                    <a:pt x="0" y="7"/>
                  </a:cubicBezTo>
                  <a:cubicBezTo>
                    <a:pt x="0" y="5"/>
                    <a:pt x="1" y="3"/>
                    <a:pt x="3" y="2"/>
                  </a:cubicBezTo>
                  <a:cubicBezTo>
                    <a:pt x="4" y="0"/>
                    <a:pt x="6" y="0"/>
                    <a:pt x="8"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54" name="Freeform 113">
              <a:extLst>
                <a:ext uri="{FF2B5EF4-FFF2-40B4-BE49-F238E27FC236}">
                  <a16:creationId xmlns:a16="http://schemas.microsoft.com/office/drawing/2014/main" id="{423BE625-86AF-B3A5-FF0B-021B699182B2}"/>
                </a:ext>
              </a:extLst>
            </p:cNvPr>
            <p:cNvSpPr>
              <a:spLocks/>
            </p:cNvSpPr>
            <p:nvPr/>
          </p:nvSpPr>
          <p:spPr bwMode="auto">
            <a:xfrm>
              <a:off x="9294813" y="-23653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5"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55" name="Freeform 114">
              <a:extLst>
                <a:ext uri="{FF2B5EF4-FFF2-40B4-BE49-F238E27FC236}">
                  <a16:creationId xmlns:a16="http://schemas.microsoft.com/office/drawing/2014/main" id="{B8E3F9DA-C0B3-53A3-4BFB-A1300CBFC823}"/>
                </a:ext>
              </a:extLst>
            </p:cNvPr>
            <p:cNvSpPr>
              <a:spLocks/>
            </p:cNvSpPr>
            <p:nvPr/>
          </p:nvSpPr>
          <p:spPr bwMode="auto">
            <a:xfrm>
              <a:off x="9744075" y="-2365375"/>
              <a:ext cx="52388" cy="52388"/>
            </a:xfrm>
            <a:custGeom>
              <a:avLst/>
              <a:gdLst>
                <a:gd name="T0" fmla="*/ 11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1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1" y="2"/>
                  </a:moveTo>
                  <a:cubicBezTo>
                    <a:pt x="13" y="3"/>
                    <a:pt x="14" y="5"/>
                    <a:pt x="14" y="7"/>
                  </a:cubicBezTo>
                  <a:cubicBezTo>
                    <a:pt x="14" y="8"/>
                    <a:pt x="13" y="11"/>
                    <a:pt x="12" y="12"/>
                  </a:cubicBezTo>
                  <a:cubicBezTo>
                    <a:pt x="10" y="14"/>
                    <a:pt x="8" y="14"/>
                    <a:pt x="6" y="14"/>
                  </a:cubicBezTo>
                  <a:cubicBezTo>
                    <a:pt x="5" y="14"/>
                    <a:pt x="3" y="14"/>
                    <a:pt x="2" y="12"/>
                  </a:cubicBezTo>
                  <a:cubicBezTo>
                    <a:pt x="0" y="11"/>
                    <a:pt x="0" y="9"/>
                    <a:pt x="0" y="7"/>
                  </a:cubicBezTo>
                  <a:cubicBezTo>
                    <a:pt x="0" y="5"/>
                    <a:pt x="0" y="3"/>
                    <a:pt x="2" y="2"/>
                  </a:cubicBezTo>
                  <a:cubicBezTo>
                    <a:pt x="3" y="0"/>
                    <a:pt x="5" y="0"/>
                    <a:pt x="7" y="0"/>
                  </a:cubicBezTo>
                  <a:cubicBezTo>
                    <a:pt x="8" y="0"/>
                    <a:pt x="10" y="0"/>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56" name="Freeform 115">
              <a:extLst>
                <a:ext uri="{FF2B5EF4-FFF2-40B4-BE49-F238E27FC236}">
                  <a16:creationId xmlns:a16="http://schemas.microsoft.com/office/drawing/2014/main" id="{12588BB7-CC36-3EFD-0D1F-B6FBF05DB93D}"/>
                </a:ext>
              </a:extLst>
            </p:cNvPr>
            <p:cNvSpPr>
              <a:spLocks/>
            </p:cNvSpPr>
            <p:nvPr/>
          </p:nvSpPr>
          <p:spPr bwMode="auto">
            <a:xfrm>
              <a:off x="10188575" y="-2365375"/>
              <a:ext cx="53975"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5" y="14"/>
                    <a:pt x="3"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57" name="Freeform 116">
              <a:extLst>
                <a:ext uri="{FF2B5EF4-FFF2-40B4-BE49-F238E27FC236}">
                  <a16:creationId xmlns:a16="http://schemas.microsoft.com/office/drawing/2014/main" id="{5DAF95D4-DD0B-525A-029A-09781FB46E0B}"/>
                </a:ext>
              </a:extLst>
            </p:cNvPr>
            <p:cNvSpPr>
              <a:spLocks/>
            </p:cNvSpPr>
            <p:nvPr/>
          </p:nvSpPr>
          <p:spPr bwMode="auto">
            <a:xfrm>
              <a:off x="10637838" y="-2365375"/>
              <a:ext cx="52388" cy="52388"/>
            </a:xfrm>
            <a:custGeom>
              <a:avLst/>
              <a:gdLst>
                <a:gd name="T0" fmla="*/ 11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1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1" y="2"/>
                  </a:moveTo>
                  <a:cubicBezTo>
                    <a:pt x="13" y="3"/>
                    <a:pt x="14" y="5"/>
                    <a:pt x="14" y="7"/>
                  </a:cubicBezTo>
                  <a:cubicBezTo>
                    <a:pt x="14" y="8"/>
                    <a:pt x="13" y="11"/>
                    <a:pt x="12" y="12"/>
                  </a:cubicBezTo>
                  <a:cubicBezTo>
                    <a:pt x="10" y="14"/>
                    <a:pt x="8" y="14"/>
                    <a:pt x="6" y="14"/>
                  </a:cubicBezTo>
                  <a:cubicBezTo>
                    <a:pt x="5" y="14"/>
                    <a:pt x="3" y="14"/>
                    <a:pt x="2" y="12"/>
                  </a:cubicBezTo>
                  <a:cubicBezTo>
                    <a:pt x="0" y="11"/>
                    <a:pt x="0" y="9"/>
                    <a:pt x="0" y="7"/>
                  </a:cubicBezTo>
                  <a:cubicBezTo>
                    <a:pt x="0" y="5"/>
                    <a:pt x="0" y="3"/>
                    <a:pt x="2" y="2"/>
                  </a:cubicBezTo>
                  <a:cubicBezTo>
                    <a:pt x="3" y="0"/>
                    <a:pt x="5" y="0"/>
                    <a:pt x="7" y="0"/>
                  </a:cubicBezTo>
                  <a:cubicBezTo>
                    <a:pt x="8" y="0"/>
                    <a:pt x="10" y="0"/>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58" name="Freeform 117">
              <a:extLst>
                <a:ext uri="{FF2B5EF4-FFF2-40B4-BE49-F238E27FC236}">
                  <a16:creationId xmlns:a16="http://schemas.microsoft.com/office/drawing/2014/main" id="{A08E540A-0806-7E5F-B9EE-91C3C2D2844A}"/>
                </a:ext>
              </a:extLst>
            </p:cNvPr>
            <p:cNvSpPr>
              <a:spLocks/>
            </p:cNvSpPr>
            <p:nvPr/>
          </p:nvSpPr>
          <p:spPr bwMode="auto">
            <a:xfrm>
              <a:off x="11082338" y="-23653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5" y="14"/>
                    <a:pt x="4"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59" name="Freeform 118">
              <a:extLst>
                <a:ext uri="{FF2B5EF4-FFF2-40B4-BE49-F238E27FC236}">
                  <a16:creationId xmlns:a16="http://schemas.microsoft.com/office/drawing/2014/main" id="{5AECF3A8-069A-6D62-7717-0B70996054B4}"/>
                </a:ext>
              </a:extLst>
            </p:cNvPr>
            <p:cNvSpPr>
              <a:spLocks/>
            </p:cNvSpPr>
            <p:nvPr/>
          </p:nvSpPr>
          <p:spPr bwMode="auto">
            <a:xfrm>
              <a:off x="11531600" y="-2365375"/>
              <a:ext cx="52388" cy="52388"/>
            </a:xfrm>
            <a:custGeom>
              <a:avLst/>
              <a:gdLst>
                <a:gd name="T0" fmla="*/ 12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3" y="3"/>
                    <a:pt x="14" y="5"/>
                    <a:pt x="14" y="7"/>
                  </a:cubicBezTo>
                  <a:cubicBezTo>
                    <a:pt x="14" y="8"/>
                    <a:pt x="13" y="11"/>
                    <a:pt x="12" y="12"/>
                  </a:cubicBezTo>
                  <a:cubicBezTo>
                    <a:pt x="10" y="14"/>
                    <a:pt x="8" y="14"/>
                    <a:pt x="6" y="14"/>
                  </a:cubicBezTo>
                  <a:cubicBezTo>
                    <a:pt x="5" y="14"/>
                    <a:pt x="3" y="14"/>
                    <a:pt x="2" y="12"/>
                  </a:cubicBezTo>
                  <a:cubicBezTo>
                    <a:pt x="0" y="11"/>
                    <a:pt x="0" y="9"/>
                    <a:pt x="0" y="7"/>
                  </a:cubicBezTo>
                  <a:cubicBezTo>
                    <a:pt x="0" y="5"/>
                    <a:pt x="0" y="3"/>
                    <a:pt x="2" y="2"/>
                  </a:cubicBezTo>
                  <a:cubicBezTo>
                    <a:pt x="3" y="0"/>
                    <a:pt x="5" y="0"/>
                    <a:pt x="7" y="0"/>
                  </a:cubicBezTo>
                  <a:cubicBezTo>
                    <a:pt x="9" y="0"/>
                    <a:pt x="10"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60" name="Freeform 119">
              <a:extLst>
                <a:ext uri="{FF2B5EF4-FFF2-40B4-BE49-F238E27FC236}">
                  <a16:creationId xmlns:a16="http://schemas.microsoft.com/office/drawing/2014/main" id="{037A4F1D-249D-0494-71C1-691574387E35}"/>
                </a:ext>
              </a:extLst>
            </p:cNvPr>
            <p:cNvSpPr>
              <a:spLocks/>
            </p:cNvSpPr>
            <p:nvPr/>
          </p:nvSpPr>
          <p:spPr bwMode="auto">
            <a:xfrm>
              <a:off x="11976100" y="-23653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6" y="14"/>
                    <a:pt x="4"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61" name="Freeform 120">
              <a:extLst>
                <a:ext uri="{FF2B5EF4-FFF2-40B4-BE49-F238E27FC236}">
                  <a16:creationId xmlns:a16="http://schemas.microsoft.com/office/drawing/2014/main" id="{0A8BC109-FBD0-9D2C-6DBD-FABDEE786F90}"/>
                </a:ext>
              </a:extLst>
            </p:cNvPr>
            <p:cNvSpPr>
              <a:spLocks/>
            </p:cNvSpPr>
            <p:nvPr/>
          </p:nvSpPr>
          <p:spPr bwMode="auto">
            <a:xfrm>
              <a:off x="12425363" y="-2365375"/>
              <a:ext cx="52388" cy="52388"/>
            </a:xfrm>
            <a:custGeom>
              <a:avLst/>
              <a:gdLst>
                <a:gd name="T0" fmla="*/ 12 w 14"/>
                <a:gd name="T1" fmla="*/ 2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3" y="3"/>
                    <a:pt x="14" y="5"/>
                    <a:pt x="14" y="7"/>
                  </a:cubicBezTo>
                  <a:cubicBezTo>
                    <a:pt x="14" y="8"/>
                    <a:pt x="13" y="11"/>
                    <a:pt x="12" y="12"/>
                  </a:cubicBezTo>
                  <a:cubicBezTo>
                    <a:pt x="10" y="14"/>
                    <a:pt x="8" y="14"/>
                    <a:pt x="6" y="14"/>
                  </a:cubicBezTo>
                  <a:cubicBezTo>
                    <a:pt x="5" y="14"/>
                    <a:pt x="3" y="14"/>
                    <a:pt x="2" y="12"/>
                  </a:cubicBezTo>
                  <a:cubicBezTo>
                    <a:pt x="0" y="11"/>
                    <a:pt x="0" y="9"/>
                    <a:pt x="0" y="7"/>
                  </a:cubicBezTo>
                  <a:cubicBezTo>
                    <a:pt x="0" y="5"/>
                    <a:pt x="1" y="3"/>
                    <a:pt x="2" y="2"/>
                  </a:cubicBezTo>
                  <a:cubicBezTo>
                    <a:pt x="3" y="0"/>
                    <a:pt x="5" y="0"/>
                    <a:pt x="7" y="0"/>
                  </a:cubicBezTo>
                  <a:cubicBezTo>
                    <a:pt x="9" y="0"/>
                    <a:pt x="10"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62" name="Freeform 121">
              <a:extLst>
                <a:ext uri="{FF2B5EF4-FFF2-40B4-BE49-F238E27FC236}">
                  <a16:creationId xmlns:a16="http://schemas.microsoft.com/office/drawing/2014/main" id="{B6370DBC-0142-5F61-ED92-7167ACE97B39}"/>
                </a:ext>
              </a:extLst>
            </p:cNvPr>
            <p:cNvSpPr>
              <a:spLocks/>
            </p:cNvSpPr>
            <p:nvPr/>
          </p:nvSpPr>
          <p:spPr bwMode="auto">
            <a:xfrm>
              <a:off x="12869863" y="-23653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4" y="3"/>
                    <a:pt x="14" y="5"/>
                    <a:pt x="14" y="7"/>
                  </a:cubicBezTo>
                  <a:cubicBezTo>
                    <a:pt x="14" y="8"/>
                    <a:pt x="14" y="11"/>
                    <a:pt x="12" y="12"/>
                  </a:cubicBezTo>
                  <a:cubicBezTo>
                    <a:pt x="11" y="14"/>
                    <a:pt x="9" y="14"/>
                    <a:pt x="7" y="14"/>
                  </a:cubicBezTo>
                  <a:cubicBezTo>
                    <a:pt x="6" y="14"/>
                    <a:pt x="4" y="14"/>
                    <a:pt x="2" y="12"/>
                  </a:cubicBezTo>
                  <a:cubicBezTo>
                    <a:pt x="1" y="11"/>
                    <a:pt x="0" y="9"/>
                    <a:pt x="0" y="7"/>
                  </a:cubicBezTo>
                  <a:cubicBezTo>
                    <a:pt x="0" y="5"/>
                    <a:pt x="1" y="3"/>
                    <a:pt x="2" y="2"/>
                  </a:cubicBezTo>
                  <a:cubicBezTo>
                    <a:pt x="4" y="0"/>
                    <a:pt x="6" y="0"/>
                    <a:pt x="7" y="0"/>
                  </a:cubicBezTo>
                  <a:cubicBezTo>
                    <a:pt x="9" y="0"/>
                    <a:pt x="11"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63" name="Freeform 122">
              <a:extLst>
                <a:ext uri="{FF2B5EF4-FFF2-40B4-BE49-F238E27FC236}">
                  <a16:creationId xmlns:a16="http://schemas.microsoft.com/office/drawing/2014/main" id="{73A8E3C1-A9B2-79CC-D245-B4D523B651E8}"/>
                </a:ext>
              </a:extLst>
            </p:cNvPr>
            <p:cNvSpPr>
              <a:spLocks/>
            </p:cNvSpPr>
            <p:nvPr/>
          </p:nvSpPr>
          <p:spPr bwMode="auto">
            <a:xfrm>
              <a:off x="13319125" y="-2365375"/>
              <a:ext cx="52388" cy="52388"/>
            </a:xfrm>
            <a:custGeom>
              <a:avLst/>
              <a:gdLst>
                <a:gd name="T0" fmla="*/ 12 w 14"/>
                <a:gd name="T1" fmla="*/ 2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2"/>
                  </a:moveTo>
                  <a:cubicBezTo>
                    <a:pt x="13" y="3"/>
                    <a:pt x="14" y="5"/>
                    <a:pt x="14" y="7"/>
                  </a:cubicBezTo>
                  <a:cubicBezTo>
                    <a:pt x="14" y="8"/>
                    <a:pt x="13" y="11"/>
                    <a:pt x="12" y="12"/>
                  </a:cubicBezTo>
                  <a:cubicBezTo>
                    <a:pt x="10" y="14"/>
                    <a:pt x="9" y="14"/>
                    <a:pt x="7" y="14"/>
                  </a:cubicBezTo>
                  <a:cubicBezTo>
                    <a:pt x="5" y="14"/>
                    <a:pt x="3" y="14"/>
                    <a:pt x="2" y="12"/>
                  </a:cubicBezTo>
                  <a:cubicBezTo>
                    <a:pt x="0" y="11"/>
                    <a:pt x="0" y="9"/>
                    <a:pt x="0" y="7"/>
                  </a:cubicBezTo>
                  <a:cubicBezTo>
                    <a:pt x="0" y="5"/>
                    <a:pt x="1" y="3"/>
                    <a:pt x="2" y="2"/>
                  </a:cubicBezTo>
                  <a:cubicBezTo>
                    <a:pt x="3" y="0"/>
                    <a:pt x="5" y="0"/>
                    <a:pt x="7" y="0"/>
                  </a:cubicBezTo>
                  <a:cubicBezTo>
                    <a:pt x="9" y="0"/>
                    <a:pt x="10" y="0"/>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64" name="Freeform 123">
              <a:extLst>
                <a:ext uri="{FF2B5EF4-FFF2-40B4-BE49-F238E27FC236}">
                  <a16:creationId xmlns:a16="http://schemas.microsoft.com/office/drawing/2014/main" id="{E13AE098-851E-ABA4-CCF3-DEED5CDD9DB8}"/>
                </a:ext>
              </a:extLst>
            </p:cNvPr>
            <p:cNvSpPr>
              <a:spLocks/>
            </p:cNvSpPr>
            <p:nvPr/>
          </p:nvSpPr>
          <p:spPr bwMode="auto">
            <a:xfrm>
              <a:off x="7507287" y="-1908175"/>
              <a:ext cx="53975" cy="52388"/>
            </a:xfrm>
            <a:custGeom>
              <a:avLst/>
              <a:gdLst>
                <a:gd name="T0" fmla="*/ 12 w 14"/>
                <a:gd name="T1" fmla="*/ 1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1"/>
                  </a:moveTo>
                  <a:cubicBezTo>
                    <a:pt x="14" y="3"/>
                    <a:pt x="14" y="5"/>
                    <a:pt x="14" y="7"/>
                  </a:cubicBezTo>
                  <a:cubicBezTo>
                    <a:pt x="14" y="8"/>
                    <a:pt x="14" y="11"/>
                    <a:pt x="12" y="12"/>
                  </a:cubicBezTo>
                  <a:cubicBezTo>
                    <a:pt x="11" y="13"/>
                    <a:pt x="9" y="14"/>
                    <a:pt x="7" y="14"/>
                  </a:cubicBezTo>
                  <a:cubicBezTo>
                    <a:pt x="5" y="14"/>
                    <a:pt x="3" y="13"/>
                    <a:pt x="2" y="12"/>
                  </a:cubicBezTo>
                  <a:cubicBezTo>
                    <a:pt x="1" y="11"/>
                    <a:pt x="0" y="9"/>
                    <a:pt x="0" y="7"/>
                  </a:cubicBezTo>
                  <a:cubicBezTo>
                    <a:pt x="0" y="5"/>
                    <a:pt x="1" y="3"/>
                    <a:pt x="2" y="2"/>
                  </a:cubicBezTo>
                  <a:cubicBezTo>
                    <a:pt x="4" y="0"/>
                    <a:pt x="5" y="0"/>
                    <a:pt x="7" y="0"/>
                  </a:cubicBezTo>
                  <a:cubicBezTo>
                    <a:pt x="9" y="0"/>
                    <a:pt x="11"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65" name="Freeform 124">
              <a:extLst>
                <a:ext uri="{FF2B5EF4-FFF2-40B4-BE49-F238E27FC236}">
                  <a16:creationId xmlns:a16="http://schemas.microsoft.com/office/drawing/2014/main" id="{A168FC81-1334-37F0-36FB-D44CB2C07D20}"/>
                </a:ext>
              </a:extLst>
            </p:cNvPr>
            <p:cNvSpPr>
              <a:spLocks/>
            </p:cNvSpPr>
            <p:nvPr/>
          </p:nvSpPr>
          <p:spPr bwMode="auto">
            <a:xfrm>
              <a:off x="7953375" y="-1908175"/>
              <a:ext cx="55563" cy="52388"/>
            </a:xfrm>
            <a:custGeom>
              <a:avLst/>
              <a:gdLst>
                <a:gd name="T0" fmla="*/ 12 w 15"/>
                <a:gd name="T1" fmla="*/ 1 h 14"/>
                <a:gd name="T2" fmla="*/ 15 w 15"/>
                <a:gd name="T3" fmla="*/ 7 h 14"/>
                <a:gd name="T4" fmla="*/ 13 w 15"/>
                <a:gd name="T5" fmla="*/ 12 h 14"/>
                <a:gd name="T6" fmla="*/ 7 w 15"/>
                <a:gd name="T7" fmla="*/ 14 h 14"/>
                <a:gd name="T8" fmla="*/ 3 w 15"/>
                <a:gd name="T9" fmla="*/ 12 h 14"/>
                <a:gd name="T10" fmla="*/ 0 w 15"/>
                <a:gd name="T11" fmla="*/ 7 h 14"/>
                <a:gd name="T12" fmla="*/ 3 w 15"/>
                <a:gd name="T13" fmla="*/ 2 h 14"/>
                <a:gd name="T14" fmla="*/ 8 w 15"/>
                <a:gd name="T15" fmla="*/ 0 h 14"/>
                <a:gd name="T16" fmla="*/ 12 w 15"/>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12" y="1"/>
                  </a:moveTo>
                  <a:cubicBezTo>
                    <a:pt x="14" y="3"/>
                    <a:pt x="15" y="5"/>
                    <a:pt x="15" y="7"/>
                  </a:cubicBezTo>
                  <a:cubicBezTo>
                    <a:pt x="15" y="8"/>
                    <a:pt x="14" y="11"/>
                    <a:pt x="13" y="12"/>
                  </a:cubicBezTo>
                  <a:cubicBezTo>
                    <a:pt x="11" y="13"/>
                    <a:pt x="9" y="14"/>
                    <a:pt x="7" y="14"/>
                  </a:cubicBezTo>
                  <a:cubicBezTo>
                    <a:pt x="6" y="14"/>
                    <a:pt x="4" y="13"/>
                    <a:pt x="3" y="12"/>
                  </a:cubicBezTo>
                  <a:cubicBezTo>
                    <a:pt x="1" y="11"/>
                    <a:pt x="0" y="9"/>
                    <a:pt x="0" y="7"/>
                  </a:cubicBezTo>
                  <a:cubicBezTo>
                    <a:pt x="0" y="5"/>
                    <a:pt x="1" y="3"/>
                    <a:pt x="3" y="2"/>
                  </a:cubicBezTo>
                  <a:cubicBezTo>
                    <a:pt x="4" y="0"/>
                    <a:pt x="6" y="0"/>
                    <a:pt x="8" y="0"/>
                  </a:cubicBezTo>
                  <a:cubicBezTo>
                    <a:pt x="9" y="0"/>
                    <a:pt x="11"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66" name="Freeform 125">
              <a:extLst>
                <a:ext uri="{FF2B5EF4-FFF2-40B4-BE49-F238E27FC236}">
                  <a16:creationId xmlns:a16="http://schemas.microsoft.com/office/drawing/2014/main" id="{5DE6A4C9-474B-39DC-D90F-0809C0843FF2}"/>
                </a:ext>
              </a:extLst>
            </p:cNvPr>
            <p:cNvSpPr>
              <a:spLocks/>
            </p:cNvSpPr>
            <p:nvPr/>
          </p:nvSpPr>
          <p:spPr bwMode="auto">
            <a:xfrm>
              <a:off x="8401050" y="-1908175"/>
              <a:ext cx="53975" cy="52388"/>
            </a:xfrm>
            <a:custGeom>
              <a:avLst/>
              <a:gdLst>
                <a:gd name="T0" fmla="*/ 12 w 14"/>
                <a:gd name="T1" fmla="*/ 1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1"/>
                  </a:moveTo>
                  <a:cubicBezTo>
                    <a:pt x="14" y="3"/>
                    <a:pt x="14" y="5"/>
                    <a:pt x="14" y="7"/>
                  </a:cubicBezTo>
                  <a:cubicBezTo>
                    <a:pt x="14" y="8"/>
                    <a:pt x="14" y="11"/>
                    <a:pt x="12" y="12"/>
                  </a:cubicBezTo>
                  <a:cubicBezTo>
                    <a:pt x="11" y="13"/>
                    <a:pt x="9" y="14"/>
                    <a:pt x="7" y="14"/>
                  </a:cubicBezTo>
                  <a:cubicBezTo>
                    <a:pt x="5" y="14"/>
                    <a:pt x="3" y="13"/>
                    <a:pt x="2" y="12"/>
                  </a:cubicBezTo>
                  <a:cubicBezTo>
                    <a:pt x="1" y="11"/>
                    <a:pt x="0" y="9"/>
                    <a:pt x="0" y="7"/>
                  </a:cubicBezTo>
                  <a:cubicBezTo>
                    <a:pt x="0" y="5"/>
                    <a:pt x="1" y="3"/>
                    <a:pt x="2" y="2"/>
                  </a:cubicBezTo>
                  <a:cubicBezTo>
                    <a:pt x="4" y="0"/>
                    <a:pt x="5" y="0"/>
                    <a:pt x="7" y="0"/>
                  </a:cubicBezTo>
                  <a:cubicBezTo>
                    <a:pt x="9" y="0"/>
                    <a:pt x="11"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67" name="Freeform 126">
              <a:extLst>
                <a:ext uri="{FF2B5EF4-FFF2-40B4-BE49-F238E27FC236}">
                  <a16:creationId xmlns:a16="http://schemas.microsoft.com/office/drawing/2014/main" id="{0BA6DA18-99F8-F3E3-55E1-8AF6EEC7E5F4}"/>
                </a:ext>
              </a:extLst>
            </p:cNvPr>
            <p:cNvSpPr>
              <a:spLocks/>
            </p:cNvSpPr>
            <p:nvPr/>
          </p:nvSpPr>
          <p:spPr bwMode="auto">
            <a:xfrm>
              <a:off x="8847138" y="-1908175"/>
              <a:ext cx="55563" cy="52388"/>
            </a:xfrm>
            <a:custGeom>
              <a:avLst/>
              <a:gdLst>
                <a:gd name="T0" fmla="*/ 12 w 15"/>
                <a:gd name="T1" fmla="*/ 1 h 14"/>
                <a:gd name="T2" fmla="*/ 15 w 15"/>
                <a:gd name="T3" fmla="*/ 7 h 14"/>
                <a:gd name="T4" fmla="*/ 13 w 15"/>
                <a:gd name="T5" fmla="*/ 12 h 14"/>
                <a:gd name="T6" fmla="*/ 7 w 15"/>
                <a:gd name="T7" fmla="*/ 14 h 14"/>
                <a:gd name="T8" fmla="*/ 3 w 15"/>
                <a:gd name="T9" fmla="*/ 12 h 14"/>
                <a:gd name="T10" fmla="*/ 0 w 15"/>
                <a:gd name="T11" fmla="*/ 7 h 14"/>
                <a:gd name="T12" fmla="*/ 3 w 15"/>
                <a:gd name="T13" fmla="*/ 2 h 14"/>
                <a:gd name="T14" fmla="*/ 8 w 15"/>
                <a:gd name="T15" fmla="*/ 0 h 14"/>
                <a:gd name="T16" fmla="*/ 12 w 15"/>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4">
                  <a:moveTo>
                    <a:pt x="12" y="1"/>
                  </a:moveTo>
                  <a:cubicBezTo>
                    <a:pt x="14" y="3"/>
                    <a:pt x="15" y="5"/>
                    <a:pt x="15" y="7"/>
                  </a:cubicBezTo>
                  <a:cubicBezTo>
                    <a:pt x="15" y="8"/>
                    <a:pt x="14" y="11"/>
                    <a:pt x="13" y="12"/>
                  </a:cubicBezTo>
                  <a:cubicBezTo>
                    <a:pt x="11" y="13"/>
                    <a:pt x="9" y="14"/>
                    <a:pt x="7" y="14"/>
                  </a:cubicBezTo>
                  <a:cubicBezTo>
                    <a:pt x="6" y="14"/>
                    <a:pt x="4" y="13"/>
                    <a:pt x="3" y="12"/>
                  </a:cubicBezTo>
                  <a:cubicBezTo>
                    <a:pt x="1" y="11"/>
                    <a:pt x="0" y="9"/>
                    <a:pt x="0" y="7"/>
                  </a:cubicBezTo>
                  <a:cubicBezTo>
                    <a:pt x="0" y="5"/>
                    <a:pt x="1" y="3"/>
                    <a:pt x="3" y="2"/>
                  </a:cubicBezTo>
                  <a:cubicBezTo>
                    <a:pt x="4" y="0"/>
                    <a:pt x="6" y="0"/>
                    <a:pt x="8" y="0"/>
                  </a:cubicBezTo>
                  <a:cubicBezTo>
                    <a:pt x="9" y="0"/>
                    <a:pt x="11"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68" name="Freeform 127">
              <a:extLst>
                <a:ext uri="{FF2B5EF4-FFF2-40B4-BE49-F238E27FC236}">
                  <a16:creationId xmlns:a16="http://schemas.microsoft.com/office/drawing/2014/main" id="{3C54D91C-7293-EF85-9064-016203906601}"/>
                </a:ext>
              </a:extLst>
            </p:cNvPr>
            <p:cNvSpPr>
              <a:spLocks/>
            </p:cNvSpPr>
            <p:nvPr/>
          </p:nvSpPr>
          <p:spPr bwMode="auto">
            <a:xfrm>
              <a:off x="9294813" y="-1908175"/>
              <a:ext cx="53975" cy="52388"/>
            </a:xfrm>
            <a:custGeom>
              <a:avLst/>
              <a:gdLst>
                <a:gd name="T0" fmla="*/ 12 w 14"/>
                <a:gd name="T1" fmla="*/ 1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1"/>
                  </a:moveTo>
                  <a:cubicBezTo>
                    <a:pt x="14" y="3"/>
                    <a:pt x="14" y="5"/>
                    <a:pt x="14" y="7"/>
                  </a:cubicBezTo>
                  <a:cubicBezTo>
                    <a:pt x="14" y="8"/>
                    <a:pt x="14" y="11"/>
                    <a:pt x="12" y="12"/>
                  </a:cubicBezTo>
                  <a:cubicBezTo>
                    <a:pt x="11" y="13"/>
                    <a:pt x="9" y="14"/>
                    <a:pt x="7" y="14"/>
                  </a:cubicBezTo>
                  <a:cubicBezTo>
                    <a:pt x="5" y="14"/>
                    <a:pt x="3" y="13"/>
                    <a:pt x="2" y="12"/>
                  </a:cubicBezTo>
                  <a:cubicBezTo>
                    <a:pt x="1" y="11"/>
                    <a:pt x="0" y="9"/>
                    <a:pt x="0" y="7"/>
                  </a:cubicBezTo>
                  <a:cubicBezTo>
                    <a:pt x="0" y="5"/>
                    <a:pt x="1" y="3"/>
                    <a:pt x="2" y="2"/>
                  </a:cubicBezTo>
                  <a:cubicBezTo>
                    <a:pt x="4" y="0"/>
                    <a:pt x="5" y="0"/>
                    <a:pt x="7" y="0"/>
                  </a:cubicBezTo>
                  <a:cubicBezTo>
                    <a:pt x="9" y="0"/>
                    <a:pt x="11"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69" name="Freeform 128">
              <a:extLst>
                <a:ext uri="{FF2B5EF4-FFF2-40B4-BE49-F238E27FC236}">
                  <a16:creationId xmlns:a16="http://schemas.microsoft.com/office/drawing/2014/main" id="{E43C45BC-3CD4-FC81-A72A-D286F747CDB8}"/>
                </a:ext>
              </a:extLst>
            </p:cNvPr>
            <p:cNvSpPr>
              <a:spLocks/>
            </p:cNvSpPr>
            <p:nvPr/>
          </p:nvSpPr>
          <p:spPr bwMode="auto">
            <a:xfrm>
              <a:off x="9744075" y="-1908175"/>
              <a:ext cx="52388" cy="52388"/>
            </a:xfrm>
            <a:custGeom>
              <a:avLst/>
              <a:gdLst>
                <a:gd name="T0" fmla="*/ 11 w 14"/>
                <a:gd name="T1" fmla="*/ 1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1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1" y="1"/>
                  </a:moveTo>
                  <a:cubicBezTo>
                    <a:pt x="13" y="3"/>
                    <a:pt x="14" y="5"/>
                    <a:pt x="14" y="7"/>
                  </a:cubicBezTo>
                  <a:cubicBezTo>
                    <a:pt x="14" y="8"/>
                    <a:pt x="13" y="11"/>
                    <a:pt x="12" y="12"/>
                  </a:cubicBezTo>
                  <a:cubicBezTo>
                    <a:pt x="10" y="13"/>
                    <a:pt x="8" y="14"/>
                    <a:pt x="6" y="14"/>
                  </a:cubicBezTo>
                  <a:cubicBezTo>
                    <a:pt x="5" y="14"/>
                    <a:pt x="3" y="13"/>
                    <a:pt x="2" y="12"/>
                  </a:cubicBezTo>
                  <a:cubicBezTo>
                    <a:pt x="0" y="11"/>
                    <a:pt x="0" y="9"/>
                    <a:pt x="0" y="7"/>
                  </a:cubicBezTo>
                  <a:cubicBezTo>
                    <a:pt x="0" y="5"/>
                    <a:pt x="0" y="3"/>
                    <a:pt x="2" y="2"/>
                  </a:cubicBezTo>
                  <a:cubicBezTo>
                    <a:pt x="3" y="0"/>
                    <a:pt x="5" y="0"/>
                    <a:pt x="7" y="0"/>
                  </a:cubicBezTo>
                  <a:cubicBezTo>
                    <a:pt x="8" y="0"/>
                    <a:pt x="10" y="0"/>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70" name="Freeform 129">
              <a:extLst>
                <a:ext uri="{FF2B5EF4-FFF2-40B4-BE49-F238E27FC236}">
                  <a16:creationId xmlns:a16="http://schemas.microsoft.com/office/drawing/2014/main" id="{5F14A98B-6C61-2194-E2E1-FDCF8F336281}"/>
                </a:ext>
              </a:extLst>
            </p:cNvPr>
            <p:cNvSpPr>
              <a:spLocks/>
            </p:cNvSpPr>
            <p:nvPr/>
          </p:nvSpPr>
          <p:spPr bwMode="auto">
            <a:xfrm>
              <a:off x="10188575" y="-1908175"/>
              <a:ext cx="53975" cy="52388"/>
            </a:xfrm>
            <a:custGeom>
              <a:avLst/>
              <a:gdLst>
                <a:gd name="T0" fmla="*/ 12 w 14"/>
                <a:gd name="T1" fmla="*/ 1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1"/>
                  </a:moveTo>
                  <a:cubicBezTo>
                    <a:pt x="14" y="3"/>
                    <a:pt x="14" y="5"/>
                    <a:pt x="14" y="7"/>
                  </a:cubicBezTo>
                  <a:cubicBezTo>
                    <a:pt x="14" y="8"/>
                    <a:pt x="14" y="11"/>
                    <a:pt x="12" y="12"/>
                  </a:cubicBezTo>
                  <a:cubicBezTo>
                    <a:pt x="11" y="13"/>
                    <a:pt x="9" y="14"/>
                    <a:pt x="7" y="14"/>
                  </a:cubicBezTo>
                  <a:cubicBezTo>
                    <a:pt x="5" y="14"/>
                    <a:pt x="3" y="13"/>
                    <a:pt x="2" y="12"/>
                  </a:cubicBezTo>
                  <a:cubicBezTo>
                    <a:pt x="1" y="11"/>
                    <a:pt x="0" y="9"/>
                    <a:pt x="0" y="7"/>
                  </a:cubicBezTo>
                  <a:cubicBezTo>
                    <a:pt x="0" y="5"/>
                    <a:pt x="1" y="3"/>
                    <a:pt x="2" y="2"/>
                  </a:cubicBezTo>
                  <a:cubicBezTo>
                    <a:pt x="4" y="0"/>
                    <a:pt x="6" y="0"/>
                    <a:pt x="7" y="0"/>
                  </a:cubicBezTo>
                  <a:cubicBezTo>
                    <a:pt x="9" y="0"/>
                    <a:pt x="11"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71" name="Freeform 130">
              <a:extLst>
                <a:ext uri="{FF2B5EF4-FFF2-40B4-BE49-F238E27FC236}">
                  <a16:creationId xmlns:a16="http://schemas.microsoft.com/office/drawing/2014/main" id="{BC2DC469-9B37-FFA2-3242-A25D13FE9F43}"/>
                </a:ext>
              </a:extLst>
            </p:cNvPr>
            <p:cNvSpPr>
              <a:spLocks/>
            </p:cNvSpPr>
            <p:nvPr/>
          </p:nvSpPr>
          <p:spPr bwMode="auto">
            <a:xfrm>
              <a:off x="10637838" y="-1908175"/>
              <a:ext cx="52388" cy="52388"/>
            </a:xfrm>
            <a:custGeom>
              <a:avLst/>
              <a:gdLst>
                <a:gd name="T0" fmla="*/ 11 w 14"/>
                <a:gd name="T1" fmla="*/ 1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1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1" y="1"/>
                  </a:moveTo>
                  <a:cubicBezTo>
                    <a:pt x="13" y="3"/>
                    <a:pt x="14" y="5"/>
                    <a:pt x="14" y="7"/>
                  </a:cubicBezTo>
                  <a:cubicBezTo>
                    <a:pt x="14" y="8"/>
                    <a:pt x="13" y="11"/>
                    <a:pt x="12" y="12"/>
                  </a:cubicBezTo>
                  <a:cubicBezTo>
                    <a:pt x="10" y="13"/>
                    <a:pt x="8" y="14"/>
                    <a:pt x="6" y="14"/>
                  </a:cubicBezTo>
                  <a:cubicBezTo>
                    <a:pt x="5" y="14"/>
                    <a:pt x="3" y="13"/>
                    <a:pt x="2" y="12"/>
                  </a:cubicBezTo>
                  <a:cubicBezTo>
                    <a:pt x="0" y="11"/>
                    <a:pt x="0" y="9"/>
                    <a:pt x="0" y="7"/>
                  </a:cubicBezTo>
                  <a:cubicBezTo>
                    <a:pt x="0" y="5"/>
                    <a:pt x="0" y="3"/>
                    <a:pt x="2" y="2"/>
                  </a:cubicBezTo>
                  <a:cubicBezTo>
                    <a:pt x="3" y="0"/>
                    <a:pt x="5" y="0"/>
                    <a:pt x="7" y="0"/>
                  </a:cubicBezTo>
                  <a:cubicBezTo>
                    <a:pt x="8" y="0"/>
                    <a:pt x="10" y="0"/>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72" name="Freeform 131">
              <a:extLst>
                <a:ext uri="{FF2B5EF4-FFF2-40B4-BE49-F238E27FC236}">
                  <a16:creationId xmlns:a16="http://schemas.microsoft.com/office/drawing/2014/main" id="{C4184923-2951-4AED-1F91-565A407F12F1}"/>
                </a:ext>
              </a:extLst>
            </p:cNvPr>
            <p:cNvSpPr>
              <a:spLocks/>
            </p:cNvSpPr>
            <p:nvPr/>
          </p:nvSpPr>
          <p:spPr bwMode="auto">
            <a:xfrm>
              <a:off x="11082338" y="-1908175"/>
              <a:ext cx="52388" cy="52388"/>
            </a:xfrm>
            <a:custGeom>
              <a:avLst/>
              <a:gdLst>
                <a:gd name="T0" fmla="*/ 12 w 14"/>
                <a:gd name="T1" fmla="*/ 1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1"/>
                  </a:moveTo>
                  <a:cubicBezTo>
                    <a:pt x="14" y="3"/>
                    <a:pt x="14" y="5"/>
                    <a:pt x="14" y="7"/>
                  </a:cubicBezTo>
                  <a:cubicBezTo>
                    <a:pt x="14" y="8"/>
                    <a:pt x="14" y="11"/>
                    <a:pt x="12" y="12"/>
                  </a:cubicBezTo>
                  <a:cubicBezTo>
                    <a:pt x="11" y="13"/>
                    <a:pt x="9" y="14"/>
                    <a:pt x="7" y="14"/>
                  </a:cubicBezTo>
                  <a:cubicBezTo>
                    <a:pt x="5" y="14"/>
                    <a:pt x="4" y="13"/>
                    <a:pt x="2" y="12"/>
                  </a:cubicBezTo>
                  <a:cubicBezTo>
                    <a:pt x="1" y="11"/>
                    <a:pt x="0" y="9"/>
                    <a:pt x="0" y="7"/>
                  </a:cubicBezTo>
                  <a:cubicBezTo>
                    <a:pt x="0" y="5"/>
                    <a:pt x="1" y="3"/>
                    <a:pt x="2" y="2"/>
                  </a:cubicBezTo>
                  <a:cubicBezTo>
                    <a:pt x="4" y="0"/>
                    <a:pt x="6" y="0"/>
                    <a:pt x="7" y="0"/>
                  </a:cubicBezTo>
                  <a:cubicBezTo>
                    <a:pt x="9" y="0"/>
                    <a:pt x="11"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73" name="Freeform 132">
              <a:extLst>
                <a:ext uri="{FF2B5EF4-FFF2-40B4-BE49-F238E27FC236}">
                  <a16:creationId xmlns:a16="http://schemas.microsoft.com/office/drawing/2014/main" id="{FEE483F0-A55D-26A5-8F08-F42567804E22}"/>
                </a:ext>
              </a:extLst>
            </p:cNvPr>
            <p:cNvSpPr>
              <a:spLocks/>
            </p:cNvSpPr>
            <p:nvPr/>
          </p:nvSpPr>
          <p:spPr bwMode="auto">
            <a:xfrm>
              <a:off x="11531600" y="-1908175"/>
              <a:ext cx="52388" cy="52388"/>
            </a:xfrm>
            <a:custGeom>
              <a:avLst/>
              <a:gdLst>
                <a:gd name="T0" fmla="*/ 12 w 14"/>
                <a:gd name="T1" fmla="*/ 1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2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1"/>
                  </a:moveTo>
                  <a:cubicBezTo>
                    <a:pt x="13" y="3"/>
                    <a:pt x="14" y="5"/>
                    <a:pt x="14" y="7"/>
                  </a:cubicBezTo>
                  <a:cubicBezTo>
                    <a:pt x="14" y="8"/>
                    <a:pt x="13" y="11"/>
                    <a:pt x="12" y="12"/>
                  </a:cubicBezTo>
                  <a:cubicBezTo>
                    <a:pt x="10" y="13"/>
                    <a:pt x="8" y="14"/>
                    <a:pt x="6" y="14"/>
                  </a:cubicBezTo>
                  <a:cubicBezTo>
                    <a:pt x="5" y="14"/>
                    <a:pt x="3" y="13"/>
                    <a:pt x="2" y="12"/>
                  </a:cubicBezTo>
                  <a:cubicBezTo>
                    <a:pt x="0" y="11"/>
                    <a:pt x="0" y="9"/>
                    <a:pt x="0" y="7"/>
                  </a:cubicBezTo>
                  <a:cubicBezTo>
                    <a:pt x="0" y="5"/>
                    <a:pt x="0" y="3"/>
                    <a:pt x="2" y="2"/>
                  </a:cubicBezTo>
                  <a:cubicBezTo>
                    <a:pt x="3" y="0"/>
                    <a:pt x="5" y="0"/>
                    <a:pt x="7" y="0"/>
                  </a:cubicBezTo>
                  <a:cubicBezTo>
                    <a:pt x="9" y="0"/>
                    <a:pt x="10"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74" name="Freeform 133">
              <a:extLst>
                <a:ext uri="{FF2B5EF4-FFF2-40B4-BE49-F238E27FC236}">
                  <a16:creationId xmlns:a16="http://schemas.microsoft.com/office/drawing/2014/main" id="{8DB43FAD-E537-3936-BDC7-1EFEBD9515B3}"/>
                </a:ext>
              </a:extLst>
            </p:cNvPr>
            <p:cNvSpPr>
              <a:spLocks/>
            </p:cNvSpPr>
            <p:nvPr/>
          </p:nvSpPr>
          <p:spPr bwMode="auto">
            <a:xfrm>
              <a:off x="11976100" y="-1908175"/>
              <a:ext cx="52388" cy="52388"/>
            </a:xfrm>
            <a:custGeom>
              <a:avLst/>
              <a:gdLst>
                <a:gd name="T0" fmla="*/ 12 w 14"/>
                <a:gd name="T1" fmla="*/ 1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1"/>
                  </a:moveTo>
                  <a:cubicBezTo>
                    <a:pt x="14" y="3"/>
                    <a:pt x="14" y="5"/>
                    <a:pt x="14" y="7"/>
                  </a:cubicBezTo>
                  <a:cubicBezTo>
                    <a:pt x="14" y="8"/>
                    <a:pt x="14" y="11"/>
                    <a:pt x="12" y="12"/>
                  </a:cubicBezTo>
                  <a:cubicBezTo>
                    <a:pt x="11" y="13"/>
                    <a:pt x="9" y="14"/>
                    <a:pt x="7" y="14"/>
                  </a:cubicBezTo>
                  <a:cubicBezTo>
                    <a:pt x="6" y="14"/>
                    <a:pt x="4" y="13"/>
                    <a:pt x="2" y="12"/>
                  </a:cubicBezTo>
                  <a:cubicBezTo>
                    <a:pt x="1" y="11"/>
                    <a:pt x="0" y="9"/>
                    <a:pt x="0" y="7"/>
                  </a:cubicBezTo>
                  <a:cubicBezTo>
                    <a:pt x="0" y="5"/>
                    <a:pt x="1" y="3"/>
                    <a:pt x="2" y="2"/>
                  </a:cubicBezTo>
                  <a:cubicBezTo>
                    <a:pt x="4" y="0"/>
                    <a:pt x="6" y="0"/>
                    <a:pt x="7" y="0"/>
                  </a:cubicBezTo>
                  <a:cubicBezTo>
                    <a:pt x="9" y="0"/>
                    <a:pt x="11"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75" name="Freeform 134">
              <a:extLst>
                <a:ext uri="{FF2B5EF4-FFF2-40B4-BE49-F238E27FC236}">
                  <a16:creationId xmlns:a16="http://schemas.microsoft.com/office/drawing/2014/main" id="{2D4EB72B-E1C2-8D9D-D1ED-666A9B4FFE8D}"/>
                </a:ext>
              </a:extLst>
            </p:cNvPr>
            <p:cNvSpPr>
              <a:spLocks/>
            </p:cNvSpPr>
            <p:nvPr/>
          </p:nvSpPr>
          <p:spPr bwMode="auto">
            <a:xfrm>
              <a:off x="12425363" y="-1908175"/>
              <a:ext cx="52388" cy="52388"/>
            </a:xfrm>
            <a:custGeom>
              <a:avLst/>
              <a:gdLst>
                <a:gd name="T0" fmla="*/ 12 w 14"/>
                <a:gd name="T1" fmla="*/ 1 h 14"/>
                <a:gd name="T2" fmla="*/ 14 w 14"/>
                <a:gd name="T3" fmla="*/ 7 h 14"/>
                <a:gd name="T4" fmla="*/ 12 w 14"/>
                <a:gd name="T5" fmla="*/ 12 h 14"/>
                <a:gd name="T6" fmla="*/ 6 w 14"/>
                <a:gd name="T7" fmla="*/ 14 h 14"/>
                <a:gd name="T8" fmla="*/ 2 w 14"/>
                <a:gd name="T9" fmla="*/ 12 h 14"/>
                <a:gd name="T10" fmla="*/ 0 w 14"/>
                <a:gd name="T11" fmla="*/ 7 h 14"/>
                <a:gd name="T12" fmla="*/ 2 w 14"/>
                <a:gd name="T13" fmla="*/ 2 h 14"/>
                <a:gd name="T14" fmla="*/ 7 w 14"/>
                <a:gd name="T15" fmla="*/ 0 h 14"/>
                <a:gd name="T16" fmla="*/ 12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1"/>
                  </a:moveTo>
                  <a:cubicBezTo>
                    <a:pt x="13" y="3"/>
                    <a:pt x="14" y="5"/>
                    <a:pt x="14" y="7"/>
                  </a:cubicBezTo>
                  <a:cubicBezTo>
                    <a:pt x="14" y="8"/>
                    <a:pt x="13" y="11"/>
                    <a:pt x="12" y="12"/>
                  </a:cubicBezTo>
                  <a:cubicBezTo>
                    <a:pt x="10" y="13"/>
                    <a:pt x="8" y="14"/>
                    <a:pt x="6" y="14"/>
                  </a:cubicBezTo>
                  <a:cubicBezTo>
                    <a:pt x="5" y="14"/>
                    <a:pt x="3" y="13"/>
                    <a:pt x="2" y="12"/>
                  </a:cubicBezTo>
                  <a:cubicBezTo>
                    <a:pt x="0" y="11"/>
                    <a:pt x="0" y="9"/>
                    <a:pt x="0" y="7"/>
                  </a:cubicBezTo>
                  <a:cubicBezTo>
                    <a:pt x="0" y="5"/>
                    <a:pt x="1" y="3"/>
                    <a:pt x="2" y="2"/>
                  </a:cubicBezTo>
                  <a:cubicBezTo>
                    <a:pt x="3" y="0"/>
                    <a:pt x="5" y="0"/>
                    <a:pt x="7" y="0"/>
                  </a:cubicBezTo>
                  <a:cubicBezTo>
                    <a:pt x="9" y="0"/>
                    <a:pt x="10"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76" name="Freeform 135">
              <a:extLst>
                <a:ext uri="{FF2B5EF4-FFF2-40B4-BE49-F238E27FC236}">
                  <a16:creationId xmlns:a16="http://schemas.microsoft.com/office/drawing/2014/main" id="{3E1B64E0-86D7-EDD5-9C1E-BFE0F2F0933A}"/>
                </a:ext>
              </a:extLst>
            </p:cNvPr>
            <p:cNvSpPr>
              <a:spLocks/>
            </p:cNvSpPr>
            <p:nvPr/>
          </p:nvSpPr>
          <p:spPr bwMode="auto">
            <a:xfrm>
              <a:off x="12869863" y="-1908175"/>
              <a:ext cx="52388" cy="52388"/>
            </a:xfrm>
            <a:custGeom>
              <a:avLst/>
              <a:gdLst>
                <a:gd name="T0" fmla="*/ 12 w 14"/>
                <a:gd name="T1" fmla="*/ 1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1"/>
                  </a:moveTo>
                  <a:cubicBezTo>
                    <a:pt x="14" y="3"/>
                    <a:pt x="14" y="5"/>
                    <a:pt x="14" y="7"/>
                  </a:cubicBezTo>
                  <a:cubicBezTo>
                    <a:pt x="14" y="8"/>
                    <a:pt x="14" y="11"/>
                    <a:pt x="12" y="12"/>
                  </a:cubicBezTo>
                  <a:cubicBezTo>
                    <a:pt x="11" y="13"/>
                    <a:pt x="9" y="14"/>
                    <a:pt x="7" y="14"/>
                  </a:cubicBezTo>
                  <a:cubicBezTo>
                    <a:pt x="6" y="14"/>
                    <a:pt x="4" y="13"/>
                    <a:pt x="2" y="12"/>
                  </a:cubicBezTo>
                  <a:cubicBezTo>
                    <a:pt x="1" y="11"/>
                    <a:pt x="0" y="9"/>
                    <a:pt x="0" y="7"/>
                  </a:cubicBezTo>
                  <a:cubicBezTo>
                    <a:pt x="0" y="5"/>
                    <a:pt x="1" y="3"/>
                    <a:pt x="2" y="2"/>
                  </a:cubicBezTo>
                  <a:cubicBezTo>
                    <a:pt x="4" y="0"/>
                    <a:pt x="6" y="0"/>
                    <a:pt x="7" y="0"/>
                  </a:cubicBezTo>
                  <a:cubicBezTo>
                    <a:pt x="9" y="0"/>
                    <a:pt x="11"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77" name="Freeform 136">
              <a:extLst>
                <a:ext uri="{FF2B5EF4-FFF2-40B4-BE49-F238E27FC236}">
                  <a16:creationId xmlns:a16="http://schemas.microsoft.com/office/drawing/2014/main" id="{30517A68-4A71-9D91-F9DE-746D4F47B078}"/>
                </a:ext>
              </a:extLst>
            </p:cNvPr>
            <p:cNvSpPr>
              <a:spLocks/>
            </p:cNvSpPr>
            <p:nvPr/>
          </p:nvSpPr>
          <p:spPr bwMode="auto">
            <a:xfrm>
              <a:off x="13319125" y="-1908175"/>
              <a:ext cx="52388" cy="52388"/>
            </a:xfrm>
            <a:custGeom>
              <a:avLst/>
              <a:gdLst>
                <a:gd name="T0" fmla="*/ 12 w 14"/>
                <a:gd name="T1" fmla="*/ 1 h 14"/>
                <a:gd name="T2" fmla="*/ 14 w 14"/>
                <a:gd name="T3" fmla="*/ 7 h 14"/>
                <a:gd name="T4" fmla="*/ 12 w 14"/>
                <a:gd name="T5" fmla="*/ 12 h 14"/>
                <a:gd name="T6" fmla="*/ 7 w 14"/>
                <a:gd name="T7" fmla="*/ 14 h 14"/>
                <a:gd name="T8" fmla="*/ 2 w 14"/>
                <a:gd name="T9" fmla="*/ 12 h 14"/>
                <a:gd name="T10" fmla="*/ 0 w 14"/>
                <a:gd name="T11" fmla="*/ 7 h 14"/>
                <a:gd name="T12" fmla="*/ 2 w 14"/>
                <a:gd name="T13" fmla="*/ 2 h 14"/>
                <a:gd name="T14" fmla="*/ 7 w 14"/>
                <a:gd name="T15" fmla="*/ 0 h 14"/>
                <a:gd name="T16" fmla="*/ 12 w 14"/>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2" y="1"/>
                  </a:moveTo>
                  <a:cubicBezTo>
                    <a:pt x="13" y="3"/>
                    <a:pt x="14" y="5"/>
                    <a:pt x="14" y="7"/>
                  </a:cubicBezTo>
                  <a:cubicBezTo>
                    <a:pt x="14" y="8"/>
                    <a:pt x="13" y="11"/>
                    <a:pt x="12" y="12"/>
                  </a:cubicBezTo>
                  <a:cubicBezTo>
                    <a:pt x="10" y="13"/>
                    <a:pt x="9" y="14"/>
                    <a:pt x="7" y="14"/>
                  </a:cubicBezTo>
                  <a:cubicBezTo>
                    <a:pt x="5" y="14"/>
                    <a:pt x="3" y="13"/>
                    <a:pt x="2" y="12"/>
                  </a:cubicBezTo>
                  <a:cubicBezTo>
                    <a:pt x="0" y="11"/>
                    <a:pt x="0" y="9"/>
                    <a:pt x="0" y="7"/>
                  </a:cubicBezTo>
                  <a:cubicBezTo>
                    <a:pt x="0" y="5"/>
                    <a:pt x="1" y="3"/>
                    <a:pt x="2" y="2"/>
                  </a:cubicBezTo>
                  <a:cubicBezTo>
                    <a:pt x="3" y="0"/>
                    <a:pt x="5" y="0"/>
                    <a:pt x="7" y="0"/>
                  </a:cubicBezTo>
                  <a:cubicBezTo>
                    <a:pt x="9" y="0"/>
                    <a:pt x="10" y="0"/>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78" name="Freeform 137">
              <a:extLst>
                <a:ext uri="{FF2B5EF4-FFF2-40B4-BE49-F238E27FC236}">
                  <a16:creationId xmlns:a16="http://schemas.microsoft.com/office/drawing/2014/main" id="{CC47F966-1B68-C273-BE65-B463D38FC5CF}"/>
                </a:ext>
              </a:extLst>
            </p:cNvPr>
            <p:cNvSpPr>
              <a:spLocks/>
            </p:cNvSpPr>
            <p:nvPr/>
          </p:nvSpPr>
          <p:spPr bwMode="auto">
            <a:xfrm>
              <a:off x="7507287" y="-1455738"/>
              <a:ext cx="53975"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3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2"/>
                    <a:pt x="12" y="13"/>
                  </a:cubicBezTo>
                  <a:cubicBezTo>
                    <a:pt x="11" y="14"/>
                    <a:pt x="9" y="15"/>
                    <a:pt x="7" y="15"/>
                  </a:cubicBezTo>
                  <a:cubicBezTo>
                    <a:pt x="5" y="15"/>
                    <a:pt x="3" y="14"/>
                    <a:pt x="2" y="13"/>
                  </a:cubicBezTo>
                  <a:cubicBezTo>
                    <a:pt x="1" y="12"/>
                    <a:pt x="0" y="10"/>
                    <a:pt x="0" y="8"/>
                  </a:cubicBezTo>
                  <a:cubicBezTo>
                    <a:pt x="0" y="6"/>
                    <a:pt x="1" y="4"/>
                    <a:pt x="2" y="3"/>
                  </a:cubicBezTo>
                  <a:cubicBezTo>
                    <a:pt x="4" y="1"/>
                    <a:pt x="5"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79" name="Freeform 138">
              <a:extLst>
                <a:ext uri="{FF2B5EF4-FFF2-40B4-BE49-F238E27FC236}">
                  <a16:creationId xmlns:a16="http://schemas.microsoft.com/office/drawing/2014/main" id="{B316F7A9-F10E-6219-8FD0-DE566E576C9F}"/>
                </a:ext>
              </a:extLst>
            </p:cNvPr>
            <p:cNvSpPr>
              <a:spLocks/>
            </p:cNvSpPr>
            <p:nvPr/>
          </p:nvSpPr>
          <p:spPr bwMode="auto">
            <a:xfrm>
              <a:off x="7953375" y="-1455738"/>
              <a:ext cx="55563" cy="57150"/>
            </a:xfrm>
            <a:custGeom>
              <a:avLst/>
              <a:gdLst>
                <a:gd name="T0" fmla="*/ 12 w 15"/>
                <a:gd name="T1" fmla="*/ 2 h 15"/>
                <a:gd name="T2" fmla="*/ 15 w 15"/>
                <a:gd name="T3" fmla="*/ 8 h 15"/>
                <a:gd name="T4" fmla="*/ 13 w 15"/>
                <a:gd name="T5" fmla="*/ 13 h 15"/>
                <a:gd name="T6" fmla="*/ 7 w 15"/>
                <a:gd name="T7" fmla="*/ 15 h 15"/>
                <a:gd name="T8" fmla="*/ 3 w 15"/>
                <a:gd name="T9" fmla="*/ 13 h 15"/>
                <a:gd name="T10" fmla="*/ 0 w 15"/>
                <a:gd name="T11" fmla="*/ 8 h 15"/>
                <a:gd name="T12" fmla="*/ 3 w 15"/>
                <a:gd name="T13" fmla="*/ 3 h 15"/>
                <a:gd name="T14" fmla="*/ 8 w 15"/>
                <a:gd name="T15" fmla="*/ 0 h 15"/>
                <a:gd name="T16" fmla="*/ 12 w 15"/>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12" y="2"/>
                  </a:moveTo>
                  <a:cubicBezTo>
                    <a:pt x="14" y="4"/>
                    <a:pt x="15" y="6"/>
                    <a:pt x="15" y="8"/>
                  </a:cubicBezTo>
                  <a:cubicBezTo>
                    <a:pt x="15" y="9"/>
                    <a:pt x="14" y="12"/>
                    <a:pt x="13" y="13"/>
                  </a:cubicBezTo>
                  <a:cubicBezTo>
                    <a:pt x="11" y="14"/>
                    <a:pt x="9" y="15"/>
                    <a:pt x="7" y="15"/>
                  </a:cubicBezTo>
                  <a:cubicBezTo>
                    <a:pt x="6" y="15"/>
                    <a:pt x="4" y="14"/>
                    <a:pt x="3" y="13"/>
                  </a:cubicBezTo>
                  <a:cubicBezTo>
                    <a:pt x="1" y="12"/>
                    <a:pt x="0" y="10"/>
                    <a:pt x="0" y="8"/>
                  </a:cubicBezTo>
                  <a:cubicBezTo>
                    <a:pt x="0" y="6"/>
                    <a:pt x="1" y="4"/>
                    <a:pt x="3" y="3"/>
                  </a:cubicBezTo>
                  <a:cubicBezTo>
                    <a:pt x="4" y="1"/>
                    <a:pt x="6" y="0"/>
                    <a:pt x="8"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80" name="Freeform 139">
              <a:extLst>
                <a:ext uri="{FF2B5EF4-FFF2-40B4-BE49-F238E27FC236}">
                  <a16:creationId xmlns:a16="http://schemas.microsoft.com/office/drawing/2014/main" id="{BA79F6D8-ABF7-D8B3-AC63-52EB1435E020}"/>
                </a:ext>
              </a:extLst>
            </p:cNvPr>
            <p:cNvSpPr>
              <a:spLocks/>
            </p:cNvSpPr>
            <p:nvPr/>
          </p:nvSpPr>
          <p:spPr bwMode="auto">
            <a:xfrm>
              <a:off x="8401050" y="-1455738"/>
              <a:ext cx="53975"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3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2"/>
                    <a:pt x="12" y="13"/>
                  </a:cubicBezTo>
                  <a:cubicBezTo>
                    <a:pt x="11" y="14"/>
                    <a:pt x="9" y="15"/>
                    <a:pt x="7" y="15"/>
                  </a:cubicBezTo>
                  <a:cubicBezTo>
                    <a:pt x="5" y="15"/>
                    <a:pt x="3" y="14"/>
                    <a:pt x="2" y="13"/>
                  </a:cubicBezTo>
                  <a:cubicBezTo>
                    <a:pt x="1" y="12"/>
                    <a:pt x="0" y="10"/>
                    <a:pt x="0" y="8"/>
                  </a:cubicBezTo>
                  <a:cubicBezTo>
                    <a:pt x="0" y="6"/>
                    <a:pt x="1" y="4"/>
                    <a:pt x="2" y="3"/>
                  </a:cubicBezTo>
                  <a:cubicBezTo>
                    <a:pt x="4" y="1"/>
                    <a:pt x="5"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81" name="Freeform 140">
              <a:extLst>
                <a:ext uri="{FF2B5EF4-FFF2-40B4-BE49-F238E27FC236}">
                  <a16:creationId xmlns:a16="http://schemas.microsoft.com/office/drawing/2014/main" id="{09AF48FF-A2EF-4C47-F9D5-0174B89B9F5C}"/>
                </a:ext>
              </a:extLst>
            </p:cNvPr>
            <p:cNvSpPr>
              <a:spLocks/>
            </p:cNvSpPr>
            <p:nvPr/>
          </p:nvSpPr>
          <p:spPr bwMode="auto">
            <a:xfrm>
              <a:off x="8847138" y="-1455738"/>
              <a:ext cx="55563" cy="57150"/>
            </a:xfrm>
            <a:custGeom>
              <a:avLst/>
              <a:gdLst>
                <a:gd name="T0" fmla="*/ 12 w 15"/>
                <a:gd name="T1" fmla="*/ 2 h 15"/>
                <a:gd name="T2" fmla="*/ 15 w 15"/>
                <a:gd name="T3" fmla="*/ 8 h 15"/>
                <a:gd name="T4" fmla="*/ 13 w 15"/>
                <a:gd name="T5" fmla="*/ 13 h 15"/>
                <a:gd name="T6" fmla="*/ 7 w 15"/>
                <a:gd name="T7" fmla="*/ 15 h 15"/>
                <a:gd name="T8" fmla="*/ 3 w 15"/>
                <a:gd name="T9" fmla="*/ 13 h 15"/>
                <a:gd name="T10" fmla="*/ 0 w 15"/>
                <a:gd name="T11" fmla="*/ 8 h 15"/>
                <a:gd name="T12" fmla="*/ 3 w 15"/>
                <a:gd name="T13" fmla="*/ 3 h 15"/>
                <a:gd name="T14" fmla="*/ 8 w 15"/>
                <a:gd name="T15" fmla="*/ 0 h 15"/>
                <a:gd name="T16" fmla="*/ 12 w 15"/>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12" y="2"/>
                  </a:moveTo>
                  <a:cubicBezTo>
                    <a:pt x="14" y="4"/>
                    <a:pt x="15" y="6"/>
                    <a:pt x="15" y="8"/>
                  </a:cubicBezTo>
                  <a:cubicBezTo>
                    <a:pt x="15" y="9"/>
                    <a:pt x="14" y="12"/>
                    <a:pt x="13" y="13"/>
                  </a:cubicBezTo>
                  <a:cubicBezTo>
                    <a:pt x="11" y="14"/>
                    <a:pt x="9" y="15"/>
                    <a:pt x="7" y="15"/>
                  </a:cubicBezTo>
                  <a:cubicBezTo>
                    <a:pt x="6" y="15"/>
                    <a:pt x="4" y="14"/>
                    <a:pt x="3" y="13"/>
                  </a:cubicBezTo>
                  <a:cubicBezTo>
                    <a:pt x="1" y="12"/>
                    <a:pt x="0" y="10"/>
                    <a:pt x="0" y="8"/>
                  </a:cubicBezTo>
                  <a:cubicBezTo>
                    <a:pt x="0" y="6"/>
                    <a:pt x="1" y="4"/>
                    <a:pt x="3" y="3"/>
                  </a:cubicBezTo>
                  <a:cubicBezTo>
                    <a:pt x="4" y="1"/>
                    <a:pt x="6" y="0"/>
                    <a:pt x="8"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82" name="Freeform 141">
              <a:extLst>
                <a:ext uri="{FF2B5EF4-FFF2-40B4-BE49-F238E27FC236}">
                  <a16:creationId xmlns:a16="http://schemas.microsoft.com/office/drawing/2014/main" id="{1B4734DD-6CB3-E027-EF38-ECDCE1080299}"/>
                </a:ext>
              </a:extLst>
            </p:cNvPr>
            <p:cNvSpPr>
              <a:spLocks/>
            </p:cNvSpPr>
            <p:nvPr/>
          </p:nvSpPr>
          <p:spPr bwMode="auto">
            <a:xfrm>
              <a:off x="9294813" y="-1455738"/>
              <a:ext cx="53975"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3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2"/>
                    <a:pt x="12" y="13"/>
                  </a:cubicBezTo>
                  <a:cubicBezTo>
                    <a:pt x="11" y="14"/>
                    <a:pt x="9" y="15"/>
                    <a:pt x="7" y="15"/>
                  </a:cubicBezTo>
                  <a:cubicBezTo>
                    <a:pt x="5" y="15"/>
                    <a:pt x="3" y="14"/>
                    <a:pt x="2" y="13"/>
                  </a:cubicBezTo>
                  <a:cubicBezTo>
                    <a:pt x="1" y="12"/>
                    <a:pt x="0" y="10"/>
                    <a:pt x="0" y="8"/>
                  </a:cubicBezTo>
                  <a:cubicBezTo>
                    <a:pt x="0" y="6"/>
                    <a:pt x="1" y="4"/>
                    <a:pt x="2" y="3"/>
                  </a:cubicBezTo>
                  <a:cubicBezTo>
                    <a:pt x="4" y="1"/>
                    <a:pt x="5"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83" name="Freeform 142">
              <a:extLst>
                <a:ext uri="{FF2B5EF4-FFF2-40B4-BE49-F238E27FC236}">
                  <a16:creationId xmlns:a16="http://schemas.microsoft.com/office/drawing/2014/main" id="{C13137CE-BE11-964E-4F88-FB537554E364}"/>
                </a:ext>
              </a:extLst>
            </p:cNvPr>
            <p:cNvSpPr>
              <a:spLocks/>
            </p:cNvSpPr>
            <p:nvPr/>
          </p:nvSpPr>
          <p:spPr bwMode="auto">
            <a:xfrm>
              <a:off x="9744075" y="-1455738"/>
              <a:ext cx="52388" cy="57150"/>
            </a:xfrm>
            <a:custGeom>
              <a:avLst/>
              <a:gdLst>
                <a:gd name="T0" fmla="*/ 11 w 14"/>
                <a:gd name="T1" fmla="*/ 2 h 15"/>
                <a:gd name="T2" fmla="*/ 14 w 14"/>
                <a:gd name="T3" fmla="*/ 8 h 15"/>
                <a:gd name="T4" fmla="*/ 12 w 14"/>
                <a:gd name="T5" fmla="*/ 13 h 15"/>
                <a:gd name="T6" fmla="*/ 6 w 14"/>
                <a:gd name="T7" fmla="*/ 15 h 15"/>
                <a:gd name="T8" fmla="*/ 2 w 14"/>
                <a:gd name="T9" fmla="*/ 13 h 15"/>
                <a:gd name="T10" fmla="*/ 0 w 14"/>
                <a:gd name="T11" fmla="*/ 8 h 15"/>
                <a:gd name="T12" fmla="*/ 2 w 14"/>
                <a:gd name="T13" fmla="*/ 3 h 15"/>
                <a:gd name="T14" fmla="*/ 7 w 14"/>
                <a:gd name="T15" fmla="*/ 0 h 15"/>
                <a:gd name="T16" fmla="*/ 11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1" y="2"/>
                  </a:moveTo>
                  <a:cubicBezTo>
                    <a:pt x="13" y="4"/>
                    <a:pt x="14" y="6"/>
                    <a:pt x="14" y="8"/>
                  </a:cubicBezTo>
                  <a:cubicBezTo>
                    <a:pt x="14" y="9"/>
                    <a:pt x="13" y="12"/>
                    <a:pt x="12" y="13"/>
                  </a:cubicBezTo>
                  <a:cubicBezTo>
                    <a:pt x="10" y="14"/>
                    <a:pt x="8" y="15"/>
                    <a:pt x="6" y="15"/>
                  </a:cubicBezTo>
                  <a:cubicBezTo>
                    <a:pt x="5" y="15"/>
                    <a:pt x="3" y="14"/>
                    <a:pt x="2" y="13"/>
                  </a:cubicBezTo>
                  <a:cubicBezTo>
                    <a:pt x="0" y="12"/>
                    <a:pt x="0" y="10"/>
                    <a:pt x="0" y="8"/>
                  </a:cubicBezTo>
                  <a:cubicBezTo>
                    <a:pt x="0" y="6"/>
                    <a:pt x="0" y="4"/>
                    <a:pt x="2" y="3"/>
                  </a:cubicBezTo>
                  <a:cubicBezTo>
                    <a:pt x="3" y="1"/>
                    <a:pt x="5" y="0"/>
                    <a:pt x="7" y="0"/>
                  </a:cubicBezTo>
                  <a:cubicBezTo>
                    <a:pt x="8" y="0"/>
                    <a:pt x="10" y="1"/>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84" name="Freeform 143">
              <a:extLst>
                <a:ext uri="{FF2B5EF4-FFF2-40B4-BE49-F238E27FC236}">
                  <a16:creationId xmlns:a16="http://schemas.microsoft.com/office/drawing/2014/main" id="{2F554F06-BE75-9B4D-19B3-F942993CAB9C}"/>
                </a:ext>
              </a:extLst>
            </p:cNvPr>
            <p:cNvSpPr>
              <a:spLocks/>
            </p:cNvSpPr>
            <p:nvPr/>
          </p:nvSpPr>
          <p:spPr bwMode="auto">
            <a:xfrm>
              <a:off x="10188575" y="-1455738"/>
              <a:ext cx="53975"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3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2"/>
                    <a:pt x="12" y="13"/>
                  </a:cubicBezTo>
                  <a:cubicBezTo>
                    <a:pt x="11" y="14"/>
                    <a:pt x="9" y="15"/>
                    <a:pt x="7" y="15"/>
                  </a:cubicBezTo>
                  <a:cubicBezTo>
                    <a:pt x="5" y="15"/>
                    <a:pt x="3" y="14"/>
                    <a:pt x="2" y="13"/>
                  </a:cubicBezTo>
                  <a:cubicBezTo>
                    <a:pt x="1" y="12"/>
                    <a:pt x="0" y="10"/>
                    <a:pt x="0" y="8"/>
                  </a:cubicBezTo>
                  <a:cubicBezTo>
                    <a:pt x="0" y="6"/>
                    <a:pt x="1" y="4"/>
                    <a:pt x="2" y="3"/>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85" name="Freeform 144">
              <a:extLst>
                <a:ext uri="{FF2B5EF4-FFF2-40B4-BE49-F238E27FC236}">
                  <a16:creationId xmlns:a16="http://schemas.microsoft.com/office/drawing/2014/main" id="{91E31135-B635-5899-321A-4D30A6981542}"/>
                </a:ext>
              </a:extLst>
            </p:cNvPr>
            <p:cNvSpPr>
              <a:spLocks/>
            </p:cNvSpPr>
            <p:nvPr/>
          </p:nvSpPr>
          <p:spPr bwMode="auto">
            <a:xfrm>
              <a:off x="10637838" y="-1455738"/>
              <a:ext cx="52388" cy="57150"/>
            </a:xfrm>
            <a:custGeom>
              <a:avLst/>
              <a:gdLst>
                <a:gd name="T0" fmla="*/ 11 w 14"/>
                <a:gd name="T1" fmla="*/ 2 h 15"/>
                <a:gd name="T2" fmla="*/ 14 w 14"/>
                <a:gd name="T3" fmla="*/ 8 h 15"/>
                <a:gd name="T4" fmla="*/ 12 w 14"/>
                <a:gd name="T5" fmla="*/ 13 h 15"/>
                <a:gd name="T6" fmla="*/ 6 w 14"/>
                <a:gd name="T7" fmla="*/ 15 h 15"/>
                <a:gd name="T8" fmla="*/ 2 w 14"/>
                <a:gd name="T9" fmla="*/ 13 h 15"/>
                <a:gd name="T10" fmla="*/ 0 w 14"/>
                <a:gd name="T11" fmla="*/ 8 h 15"/>
                <a:gd name="T12" fmla="*/ 2 w 14"/>
                <a:gd name="T13" fmla="*/ 3 h 15"/>
                <a:gd name="T14" fmla="*/ 7 w 14"/>
                <a:gd name="T15" fmla="*/ 0 h 15"/>
                <a:gd name="T16" fmla="*/ 11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1" y="2"/>
                  </a:moveTo>
                  <a:cubicBezTo>
                    <a:pt x="13" y="4"/>
                    <a:pt x="14" y="6"/>
                    <a:pt x="14" y="8"/>
                  </a:cubicBezTo>
                  <a:cubicBezTo>
                    <a:pt x="14" y="9"/>
                    <a:pt x="13" y="12"/>
                    <a:pt x="12" y="13"/>
                  </a:cubicBezTo>
                  <a:cubicBezTo>
                    <a:pt x="10" y="14"/>
                    <a:pt x="8" y="15"/>
                    <a:pt x="6" y="15"/>
                  </a:cubicBezTo>
                  <a:cubicBezTo>
                    <a:pt x="5" y="15"/>
                    <a:pt x="3" y="14"/>
                    <a:pt x="2" y="13"/>
                  </a:cubicBezTo>
                  <a:cubicBezTo>
                    <a:pt x="0" y="12"/>
                    <a:pt x="0" y="10"/>
                    <a:pt x="0" y="8"/>
                  </a:cubicBezTo>
                  <a:cubicBezTo>
                    <a:pt x="0" y="6"/>
                    <a:pt x="0" y="4"/>
                    <a:pt x="2" y="3"/>
                  </a:cubicBezTo>
                  <a:cubicBezTo>
                    <a:pt x="3" y="1"/>
                    <a:pt x="5" y="0"/>
                    <a:pt x="7" y="0"/>
                  </a:cubicBezTo>
                  <a:cubicBezTo>
                    <a:pt x="8" y="0"/>
                    <a:pt x="10" y="1"/>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86" name="Freeform 145">
              <a:extLst>
                <a:ext uri="{FF2B5EF4-FFF2-40B4-BE49-F238E27FC236}">
                  <a16:creationId xmlns:a16="http://schemas.microsoft.com/office/drawing/2014/main" id="{5EE852F7-442F-E291-F617-002113E08D29}"/>
                </a:ext>
              </a:extLst>
            </p:cNvPr>
            <p:cNvSpPr>
              <a:spLocks/>
            </p:cNvSpPr>
            <p:nvPr/>
          </p:nvSpPr>
          <p:spPr bwMode="auto">
            <a:xfrm>
              <a:off x="11082338" y="-1455738"/>
              <a:ext cx="52388"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3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2"/>
                    <a:pt x="12" y="13"/>
                  </a:cubicBezTo>
                  <a:cubicBezTo>
                    <a:pt x="11" y="14"/>
                    <a:pt x="9" y="15"/>
                    <a:pt x="7" y="15"/>
                  </a:cubicBezTo>
                  <a:cubicBezTo>
                    <a:pt x="5" y="15"/>
                    <a:pt x="4" y="14"/>
                    <a:pt x="2" y="13"/>
                  </a:cubicBezTo>
                  <a:cubicBezTo>
                    <a:pt x="1" y="12"/>
                    <a:pt x="0" y="10"/>
                    <a:pt x="0" y="8"/>
                  </a:cubicBezTo>
                  <a:cubicBezTo>
                    <a:pt x="0" y="6"/>
                    <a:pt x="1" y="4"/>
                    <a:pt x="2" y="3"/>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87" name="Freeform 146">
              <a:extLst>
                <a:ext uri="{FF2B5EF4-FFF2-40B4-BE49-F238E27FC236}">
                  <a16:creationId xmlns:a16="http://schemas.microsoft.com/office/drawing/2014/main" id="{A329718F-A234-97DC-1ABD-BC2BB4C93C47}"/>
                </a:ext>
              </a:extLst>
            </p:cNvPr>
            <p:cNvSpPr>
              <a:spLocks/>
            </p:cNvSpPr>
            <p:nvPr/>
          </p:nvSpPr>
          <p:spPr bwMode="auto">
            <a:xfrm>
              <a:off x="11531600" y="-1455738"/>
              <a:ext cx="52388" cy="57150"/>
            </a:xfrm>
            <a:custGeom>
              <a:avLst/>
              <a:gdLst>
                <a:gd name="T0" fmla="*/ 12 w 14"/>
                <a:gd name="T1" fmla="*/ 2 h 15"/>
                <a:gd name="T2" fmla="*/ 14 w 14"/>
                <a:gd name="T3" fmla="*/ 8 h 15"/>
                <a:gd name="T4" fmla="*/ 12 w 14"/>
                <a:gd name="T5" fmla="*/ 13 h 15"/>
                <a:gd name="T6" fmla="*/ 6 w 14"/>
                <a:gd name="T7" fmla="*/ 15 h 15"/>
                <a:gd name="T8" fmla="*/ 2 w 14"/>
                <a:gd name="T9" fmla="*/ 13 h 15"/>
                <a:gd name="T10" fmla="*/ 0 w 14"/>
                <a:gd name="T11" fmla="*/ 8 h 15"/>
                <a:gd name="T12" fmla="*/ 2 w 14"/>
                <a:gd name="T13" fmla="*/ 3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3" y="4"/>
                    <a:pt x="14" y="6"/>
                    <a:pt x="14" y="8"/>
                  </a:cubicBezTo>
                  <a:cubicBezTo>
                    <a:pt x="14" y="9"/>
                    <a:pt x="13" y="12"/>
                    <a:pt x="12" y="13"/>
                  </a:cubicBezTo>
                  <a:cubicBezTo>
                    <a:pt x="10" y="14"/>
                    <a:pt x="8" y="15"/>
                    <a:pt x="6" y="15"/>
                  </a:cubicBezTo>
                  <a:cubicBezTo>
                    <a:pt x="5" y="15"/>
                    <a:pt x="3" y="14"/>
                    <a:pt x="2" y="13"/>
                  </a:cubicBezTo>
                  <a:cubicBezTo>
                    <a:pt x="0" y="12"/>
                    <a:pt x="0" y="10"/>
                    <a:pt x="0" y="8"/>
                  </a:cubicBezTo>
                  <a:cubicBezTo>
                    <a:pt x="0" y="6"/>
                    <a:pt x="0" y="4"/>
                    <a:pt x="2" y="3"/>
                  </a:cubicBezTo>
                  <a:cubicBezTo>
                    <a:pt x="3" y="1"/>
                    <a:pt x="5" y="0"/>
                    <a:pt x="7" y="0"/>
                  </a:cubicBezTo>
                  <a:cubicBezTo>
                    <a:pt x="9" y="0"/>
                    <a:pt x="10"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88" name="Freeform 147">
              <a:extLst>
                <a:ext uri="{FF2B5EF4-FFF2-40B4-BE49-F238E27FC236}">
                  <a16:creationId xmlns:a16="http://schemas.microsoft.com/office/drawing/2014/main" id="{6F534BA3-E826-6654-3EB1-5FE16CAE05B6}"/>
                </a:ext>
              </a:extLst>
            </p:cNvPr>
            <p:cNvSpPr>
              <a:spLocks/>
            </p:cNvSpPr>
            <p:nvPr/>
          </p:nvSpPr>
          <p:spPr bwMode="auto">
            <a:xfrm>
              <a:off x="11976100" y="-1455738"/>
              <a:ext cx="52388"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3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2"/>
                    <a:pt x="12" y="13"/>
                  </a:cubicBezTo>
                  <a:cubicBezTo>
                    <a:pt x="11" y="14"/>
                    <a:pt x="9" y="15"/>
                    <a:pt x="7" y="15"/>
                  </a:cubicBezTo>
                  <a:cubicBezTo>
                    <a:pt x="6" y="15"/>
                    <a:pt x="4" y="14"/>
                    <a:pt x="2" y="13"/>
                  </a:cubicBezTo>
                  <a:cubicBezTo>
                    <a:pt x="1" y="12"/>
                    <a:pt x="0" y="10"/>
                    <a:pt x="0" y="8"/>
                  </a:cubicBezTo>
                  <a:cubicBezTo>
                    <a:pt x="0" y="6"/>
                    <a:pt x="1" y="4"/>
                    <a:pt x="2" y="3"/>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89" name="Freeform 148">
              <a:extLst>
                <a:ext uri="{FF2B5EF4-FFF2-40B4-BE49-F238E27FC236}">
                  <a16:creationId xmlns:a16="http://schemas.microsoft.com/office/drawing/2014/main" id="{76F23735-4CCA-697F-1FF3-810FC9B80A3F}"/>
                </a:ext>
              </a:extLst>
            </p:cNvPr>
            <p:cNvSpPr>
              <a:spLocks/>
            </p:cNvSpPr>
            <p:nvPr/>
          </p:nvSpPr>
          <p:spPr bwMode="auto">
            <a:xfrm>
              <a:off x="12425363" y="-1455738"/>
              <a:ext cx="52388" cy="57150"/>
            </a:xfrm>
            <a:custGeom>
              <a:avLst/>
              <a:gdLst>
                <a:gd name="T0" fmla="*/ 12 w 14"/>
                <a:gd name="T1" fmla="*/ 2 h 15"/>
                <a:gd name="T2" fmla="*/ 14 w 14"/>
                <a:gd name="T3" fmla="*/ 8 h 15"/>
                <a:gd name="T4" fmla="*/ 12 w 14"/>
                <a:gd name="T5" fmla="*/ 13 h 15"/>
                <a:gd name="T6" fmla="*/ 6 w 14"/>
                <a:gd name="T7" fmla="*/ 15 h 15"/>
                <a:gd name="T8" fmla="*/ 2 w 14"/>
                <a:gd name="T9" fmla="*/ 13 h 15"/>
                <a:gd name="T10" fmla="*/ 0 w 14"/>
                <a:gd name="T11" fmla="*/ 8 h 15"/>
                <a:gd name="T12" fmla="*/ 2 w 14"/>
                <a:gd name="T13" fmla="*/ 3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3" y="4"/>
                    <a:pt x="14" y="6"/>
                    <a:pt x="14" y="8"/>
                  </a:cubicBezTo>
                  <a:cubicBezTo>
                    <a:pt x="14" y="9"/>
                    <a:pt x="13" y="12"/>
                    <a:pt x="12" y="13"/>
                  </a:cubicBezTo>
                  <a:cubicBezTo>
                    <a:pt x="10" y="14"/>
                    <a:pt x="8" y="15"/>
                    <a:pt x="6" y="15"/>
                  </a:cubicBezTo>
                  <a:cubicBezTo>
                    <a:pt x="5" y="15"/>
                    <a:pt x="3" y="14"/>
                    <a:pt x="2" y="13"/>
                  </a:cubicBezTo>
                  <a:cubicBezTo>
                    <a:pt x="0" y="12"/>
                    <a:pt x="0" y="10"/>
                    <a:pt x="0" y="8"/>
                  </a:cubicBezTo>
                  <a:cubicBezTo>
                    <a:pt x="0" y="6"/>
                    <a:pt x="1" y="4"/>
                    <a:pt x="2" y="3"/>
                  </a:cubicBezTo>
                  <a:cubicBezTo>
                    <a:pt x="3" y="1"/>
                    <a:pt x="5" y="0"/>
                    <a:pt x="7" y="0"/>
                  </a:cubicBezTo>
                  <a:cubicBezTo>
                    <a:pt x="9" y="0"/>
                    <a:pt x="10"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90" name="Freeform 149">
              <a:extLst>
                <a:ext uri="{FF2B5EF4-FFF2-40B4-BE49-F238E27FC236}">
                  <a16:creationId xmlns:a16="http://schemas.microsoft.com/office/drawing/2014/main" id="{4F4E72AA-65E3-F8CC-12D6-67DDF31903E0}"/>
                </a:ext>
              </a:extLst>
            </p:cNvPr>
            <p:cNvSpPr>
              <a:spLocks/>
            </p:cNvSpPr>
            <p:nvPr/>
          </p:nvSpPr>
          <p:spPr bwMode="auto">
            <a:xfrm>
              <a:off x="12869863" y="-1455738"/>
              <a:ext cx="52388"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3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2"/>
                    <a:pt x="12" y="13"/>
                  </a:cubicBezTo>
                  <a:cubicBezTo>
                    <a:pt x="11" y="14"/>
                    <a:pt x="9" y="15"/>
                    <a:pt x="7" y="15"/>
                  </a:cubicBezTo>
                  <a:cubicBezTo>
                    <a:pt x="6" y="15"/>
                    <a:pt x="4" y="14"/>
                    <a:pt x="2" y="13"/>
                  </a:cubicBezTo>
                  <a:cubicBezTo>
                    <a:pt x="1" y="12"/>
                    <a:pt x="0" y="10"/>
                    <a:pt x="0" y="8"/>
                  </a:cubicBezTo>
                  <a:cubicBezTo>
                    <a:pt x="0" y="6"/>
                    <a:pt x="1" y="4"/>
                    <a:pt x="2" y="3"/>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91" name="Freeform 150">
              <a:extLst>
                <a:ext uri="{FF2B5EF4-FFF2-40B4-BE49-F238E27FC236}">
                  <a16:creationId xmlns:a16="http://schemas.microsoft.com/office/drawing/2014/main" id="{03CB1F20-828B-C432-EA27-7F713B6D2E4B}"/>
                </a:ext>
              </a:extLst>
            </p:cNvPr>
            <p:cNvSpPr>
              <a:spLocks/>
            </p:cNvSpPr>
            <p:nvPr/>
          </p:nvSpPr>
          <p:spPr bwMode="auto">
            <a:xfrm>
              <a:off x="13319125" y="-1455738"/>
              <a:ext cx="52388"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3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3" y="4"/>
                    <a:pt x="14" y="6"/>
                    <a:pt x="14" y="8"/>
                  </a:cubicBezTo>
                  <a:cubicBezTo>
                    <a:pt x="14" y="9"/>
                    <a:pt x="13" y="12"/>
                    <a:pt x="12" y="13"/>
                  </a:cubicBezTo>
                  <a:cubicBezTo>
                    <a:pt x="10" y="14"/>
                    <a:pt x="9" y="15"/>
                    <a:pt x="7" y="15"/>
                  </a:cubicBezTo>
                  <a:cubicBezTo>
                    <a:pt x="5" y="15"/>
                    <a:pt x="3" y="14"/>
                    <a:pt x="2" y="13"/>
                  </a:cubicBezTo>
                  <a:cubicBezTo>
                    <a:pt x="0" y="12"/>
                    <a:pt x="0" y="10"/>
                    <a:pt x="0" y="8"/>
                  </a:cubicBezTo>
                  <a:cubicBezTo>
                    <a:pt x="0" y="6"/>
                    <a:pt x="1" y="4"/>
                    <a:pt x="2" y="3"/>
                  </a:cubicBezTo>
                  <a:cubicBezTo>
                    <a:pt x="3" y="1"/>
                    <a:pt x="5" y="0"/>
                    <a:pt x="7" y="0"/>
                  </a:cubicBezTo>
                  <a:cubicBezTo>
                    <a:pt x="9" y="0"/>
                    <a:pt x="10"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92" name="Freeform 151">
              <a:extLst>
                <a:ext uri="{FF2B5EF4-FFF2-40B4-BE49-F238E27FC236}">
                  <a16:creationId xmlns:a16="http://schemas.microsoft.com/office/drawing/2014/main" id="{1F7C4237-FCA6-CA46-A618-E7A959C3BDD6}"/>
                </a:ext>
              </a:extLst>
            </p:cNvPr>
            <p:cNvSpPr>
              <a:spLocks/>
            </p:cNvSpPr>
            <p:nvPr/>
          </p:nvSpPr>
          <p:spPr bwMode="auto">
            <a:xfrm>
              <a:off x="7507287" y="-998538"/>
              <a:ext cx="53975"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5" y="15"/>
                    <a:pt x="3" y="14"/>
                    <a:pt x="2" y="13"/>
                  </a:cubicBezTo>
                  <a:cubicBezTo>
                    <a:pt x="1" y="12"/>
                    <a:pt x="0" y="10"/>
                    <a:pt x="0" y="8"/>
                  </a:cubicBezTo>
                  <a:cubicBezTo>
                    <a:pt x="0" y="6"/>
                    <a:pt x="1" y="4"/>
                    <a:pt x="2" y="2"/>
                  </a:cubicBezTo>
                  <a:cubicBezTo>
                    <a:pt x="4" y="1"/>
                    <a:pt x="5"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93" name="Freeform 152">
              <a:extLst>
                <a:ext uri="{FF2B5EF4-FFF2-40B4-BE49-F238E27FC236}">
                  <a16:creationId xmlns:a16="http://schemas.microsoft.com/office/drawing/2014/main" id="{FAEA2499-D5B4-BBE4-DBB3-92C9FB7F78A6}"/>
                </a:ext>
              </a:extLst>
            </p:cNvPr>
            <p:cNvSpPr>
              <a:spLocks/>
            </p:cNvSpPr>
            <p:nvPr/>
          </p:nvSpPr>
          <p:spPr bwMode="auto">
            <a:xfrm>
              <a:off x="7953375" y="-998538"/>
              <a:ext cx="55563" cy="57150"/>
            </a:xfrm>
            <a:custGeom>
              <a:avLst/>
              <a:gdLst>
                <a:gd name="T0" fmla="*/ 12 w 15"/>
                <a:gd name="T1" fmla="*/ 2 h 15"/>
                <a:gd name="T2" fmla="*/ 15 w 15"/>
                <a:gd name="T3" fmla="*/ 8 h 15"/>
                <a:gd name="T4" fmla="*/ 13 w 15"/>
                <a:gd name="T5" fmla="*/ 13 h 15"/>
                <a:gd name="T6" fmla="*/ 7 w 15"/>
                <a:gd name="T7" fmla="*/ 15 h 15"/>
                <a:gd name="T8" fmla="*/ 3 w 15"/>
                <a:gd name="T9" fmla="*/ 13 h 15"/>
                <a:gd name="T10" fmla="*/ 0 w 15"/>
                <a:gd name="T11" fmla="*/ 8 h 15"/>
                <a:gd name="T12" fmla="*/ 3 w 15"/>
                <a:gd name="T13" fmla="*/ 2 h 15"/>
                <a:gd name="T14" fmla="*/ 8 w 15"/>
                <a:gd name="T15" fmla="*/ 0 h 15"/>
                <a:gd name="T16" fmla="*/ 12 w 15"/>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12" y="2"/>
                  </a:moveTo>
                  <a:cubicBezTo>
                    <a:pt x="14" y="4"/>
                    <a:pt x="15" y="6"/>
                    <a:pt x="15" y="8"/>
                  </a:cubicBezTo>
                  <a:cubicBezTo>
                    <a:pt x="15" y="9"/>
                    <a:pt x="14" y="11"/>
                    <a:pt x="13" y="13"/>
                  </a:cubicBezTo>
                  <a:cubicBezTo>
                    <a:pt x="11" y="14"/>
                    <a:pt x="9" y="15"/>
                    <a:pt x="7" y="15"/>
                  </a:cubicBezTo>
                  <a:cubicBezTo>
                    <a:pt x="6" y="15"/>
                    <a:pt x="4" y="14"/>
                    <a:pt x="3" y="13"/>
                  </a:cubicBezTo>
                  <a:cubicBezTo>
                    <a:pt x="1" y="12"/>
                    <a:pt x="0" y="10"/>
                    <a:pt x="0" y="8"/>
                  </a:cubicBezTo>
                  <a:cubicBezTo>
                    <a:pt x="0" y="6"/>
                    <a:pt x="1" y="4"/>
                    <a:pt x="3" y="2"/>
                  </a:cubicBezTo>
                  <a:cubicBezTo>
                    <a:pt x="4" y="1"/>
                    <a:pt x="6" y="0"/>
                    <a:pt x="8"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94" name="Freeform 153">
              <a:extLst>
                <a:ext uri="{FF2B5EF4-FFF2-40B4-BE49-F238E27FC236}">
                  <a16:creationId xmlns:a16="http://schemas.microsoft.com/office/drawing/2014/main" id="{B84BA2A5-3946-38A2-3B2A-03E17CFB08C2}"/>
                </a:ext>
              </a:extLst>
            </p:cNvPr>
            <p:cNvSpPr>
              <a:spLocks/>
            </p:cNvSpPr>
            <p:nvPr/>
          </p:nvSpPr>
          <p:spPr bwMode="auto">
            <a:xfrm>
              <a:off x="8401050" y="-998538"/>
              <a:ext cx="53975"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5" y="15"/>
                    <a:pt x="3" y="14"/>
                    <a:pt x="2" y="13"/>
                  </a:cubicBezTo>
                  <a:cubicBezTo>
                    <a:pt x="1" y="12"/>
                    <a:pt x="0" y="10"/>
                    <a:pt x="0" y="8"/>
                  </a:cubicBezTo>
                  <a:cubicBezTo>
                    <a:pt x="0" y="6"/>
                    <a:pt x="1" y="4"/>
                    <a:pt x="2" y="2"/>
                  </a:cubicBezTo>
                  <a:cubicBezTo>
                    <a:pt x="4" y="1"/>
                    <a:pt x="5"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95" name="Freeform 154">
              <a:extLst>
                <a:ext uri="{FF2B5EF4-FFF2-40B4-BE49-F238E27FC236}">
                  <a16:creationId xmlns:a16="http://schemas.microsoft.com/office/drawing/2014/main" id="{82E6B225-A41E-8E93-8ABB-7D25396E9C17}"/>
                </a:ext>
              </a:extLst>
            </p:cNvPr>
            <p:cNvSpPr>
              <a:spLocks/>
            </p:cNvSpPr>
            <p:nvPr/>
          </p:nvSpPr>
          <p:spPr bwMode="auto">
            <a:xfrm>
              <a:off x="8847138" y="-998538"/>
              <a:ext cx="55563" cy="57150"/>
            </a:xfrm>
            <a:custGeom>
              <a:avLst/>
              <a:gdLst>
                <a:gd name="T0" fmla="*/ 12 w 15"/>
                <a:gd name="T1" fmla="*/ 2 h 15"/>
                <a:gd name="T2" fmla="*/ 15 w 15"/>
                <a:gd name="T3" fmla="*/ 8 h 15"/>
                <a:gd name="T4" fmla="*/ 13 w 15"/>
                <a:gd name="T5" fmla="*/ 13 h 15"/>
                <a:gd name="T6" fmla="*/ 7 w 15"/>
                <a:gd name="T7" fmla="*/ 15 h 15"/>
                <a:gd name="T8" fmla="*/ 3 w 15"/>
                <a:gd name="T9" fmla="*/ 13 h 15"/>
                <a:gd name="T10" fmla="*/ 0 w 15"/>
                <a:gd name="T11" fmla="*/ 8 h 15"/>
                <a:gd name="T12" fmla="*/ 3 w 15"/>
                <a:gd name="T13" fmla="*/ 2 h 15"/>
                <a:gd name="T14" fmla="*/ 8 w 15"/>
                <a:gd name="T15" fmla="*/ 0 h 15"/>
                <a:gd name="T16" fmla="*/ 12 w 15"/>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12" y="2"/>
                  </a:moveTo>
                  <a:cubicBezTo>
                    <a:pt x="14" y="4"/>
                    <a:pt x="15" y="6"/>
                    <a:pt x="15" y="8"/>
                  </a:cubicBezTo>
                  <a:cubicBezTo>
                    <a:pt x="15" y="9"/>
                    <a:pt x="14" y="11"/>
                    <a:pt x="13" y="13"/>
                  </a:cubicBezTo>
                  <a:cubicBezTo>
                    <a:pt x="11" y="14"/>
                    <a:pt x="9" y="15"/>
                    <a:pt x="7" y="15"/>
                  </a:cubicBezTo>
                  <a:cubicBezTo>
                    <a:pt x="6" y="15"/>
                    <a:pt x="4" y="14"/>
                    <a:pt x="3" y="13"/>
                  </a:cubicBezTo>
                  <a:cubicBezTo>
                    <a:pt x="1" y="12"/>
                    <a:pt x="0" y="10"/>
                    <a:pt x="0" y="8"/>
                  </a:cubicBezTo>
                  <a:cubicBezTo>
                    <a:pt x="0" y="6"/>
                    <a:pt x="1" y="4"/>
                    <a:pt x="3" y="2"/>
                  </a:cubicBezTo>
                  <a:cubicBezTo>
                    <a:pt x="4" y="1"/>
                    <a:pt x="6" y="0"/>
                    <a:pt x="8"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96" name="Freeform 155">
              <a:extLst>
                <a:ext uri="{FF2B5EF4-FFF2-40B4-BE49-F238E27FC236}">
                  <a16:creationId xmlns:a16="http://schemas.microsoft.com/office/drawing/2014/main" id="{6588D1E8-97CB-62D4-2C4D-65FC726FABB6}"/>
                </a:ext>
              </a:extLst>
            </p:cNvPr>
            <p:cNvSpPr>
              <a:spLocks/>
            </p:cNvSpPr>
            <p:nvPr/>
          </p:nvSpPr>
          <p:spPr bwMode="auto">
            <a:xfrm>
              <a:off x="9294813" y="-998538"/>
              <a:ext cx="53975"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5" y="15"/>
                    <a:pt x="3" y="14"/>
                    <a:pt x="2" y="13"/>
                  </a:cubicBezTo>
                  <a:cubicBezTo>
                    <a:pt x="1" y="12"/>
                    <a:pt x="0" y="10"/>
                    <a:pt x="0" y="8"/>
                  </a:cubicBezTo>
                  <a:cubicBezTo>
                    <a:pt x="0" y="6"/>
                    <a:pt x="1" y="4"/>
                    <a:pt x="2" y="2"/>
                  </a:cubicBezTo>
                  <a:cubicBezTo>
                    <a:pt x="4" y="1"/>
                    <a:pt x="5"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97" name="Freeform 156">
              <a:extLst>
                <a:ext uri="{FF2B5EF4-FFF2-40B4-BE49-F238E27FC236}">
                  <a16:creationId xmlns:a16="http://schemas.microsoft.com/office/drawing/2014/main" id="{90A5FB40-41D1-2B5F-4ED6-537435957C42}"/>
                </a:ext>
              </a:extLst>
            </p:cNvPr>
            <p:cNvSpPr>
              <a:spLocks/>
            </p:cNvSpPr>
            <p:nvPr/>
          </p:nvSpPr>
          <p:spPr bwMode="auto">
            <a:xfrm>
              <a:off x="9744075" y="-998538"/>
              <a:ext cx="52388" cy="57150"/>
            </a:xfrm>
            <a:custGeom>
              <a:avLst/>
              <a:gdLst>
                <a:gd name="T0" fmla="*/ 11 w 14"/>
                <a:gd name="T1" fmla="*/ 2 h 15"/>
                <a:gd name="T2" fmla="*/ 14 w 14"/>
                <a:gd name="T3" fmla="*/ 8 h 15"/>
                <a:gd name="T4" fmla="*/ 12 w 14"/>
                <a:gd name="T5" fmla="*/ 13 h 15"/>
                <a:gd name="T6" fmla="*/ 6 w 14"/>
                <a:gd name="T7" fmla="*/ 15 h 15"/>
                <a:gd name="T8" fmla="*/ 2 w 14"/>
                <a:gd name="T9" fmla="*/ 13 h 15"/>
                <a:gd name="T10" fmla="*/ 0 w 14"/>
                <a:gd name="T11" fmla="*/ 8 h 15"/>
                <a:gd name="T12" fmla="*/ 2 w 14"/>
                <a:gd name="T13" fmla="*/ 2 h 15"/>
                <a:gd name="T14" fmla="*/ 7 w 14"/>
                <a:gd name="T15" fmla="*/ 0 h 15"/>
                <a:gd name="T16" fmla="*/ 11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1" y="2"/>
                  </a:moveTo>
                  <a:cubicBezTo>
                    <a:pt x="13" y="4"/>
                    <a:pt x="14" y="6"/>
                    <a:pt x="14" y="8"/>
                  </a:cubicBezTo>
                  <a:cubicBezTo>
                    <a:pt x="14" y="9"/>
                    <a:pt x="13" y="11"/>
                    <a:pt x="12" y="13"/>
                  </a:cubicBezTo>
                  <a:cubicBezTo>
                    <a:pt x="10" y="14"/>
                    <a:pt x="8" y="15"/>
                    <a:pt x="6" y="15"/>
                  </a:cubicBezTo>
                  <a:cubicBezTo>
                    <a:pt x="5" y="15"/>
                    <a:pt x="3" y="14"/>
                    <a:pt x="2" y="13"/>
                  </a:cubicBezTo>
                  <a:cubicBezTo>
                    <a:pt x="0" y="12"/>
                    <a:pt x="0" y="10"/>
                    <a:pt x="0" y="8"/>
                  </a:cubicBezTo>
                  <a:cubicBezTo>
                    <a:pt x="0" y="6"/>
                    <a:pt x="0" y="4"/>
                    <a:pt x="2" y="2"/>
                  </a:cubicBezTo>
                  <a:cubicBezTo>
                    <a:pt x="3" y="1"/>
                    <a:pt x="5" y="0"/>
                    <a:pt x="7" y="0"/>
                  </a:cubicBezTo>
                  <a:cubicBezTo>
                    <a:pt x="8" y="0"/>
                    <a:pt x="10" y="1"/>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98" name="Freeform 157">
              <a:extLst>
                <a:ext uri="{FF2B5EF4-FFF2-40B4-BE49-F238E27FC236}">
                  <a16:creationId xmlns:a16="http://schemas.microsoft.com/office/drawing/2014/main" id="{E68CF2A2-8069-E137-8EEF-40DCE27DF689}"/>
                </a:ext>
              </a:extLst>
            </p:cNvPr>
            <p:cNvSpPr>
              <a:spLocks/>
            </p:cNvSpPr>
            <p:nvPr/>
          </p:nvSpPr>
          <p:spPr bwMode="auto">
            <a:xfrm>
              <a:off x="10188575" y="-998538"/>
              <a:ext cx="53975"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5" y="15"/>
                    <a:pt x="3" y="14"/>
                    <a:pt x="2" y="13"/>
                  </a:cubicBezTo>
                  <a:cubicBezTo>
                    <a:pt x="1" y="12"/>
                    <a:pt x="0" y="10"/>
                    <a:pt x="0" y="8"/>
                  </a:cubicBezTo>
                  <a:cubicBezTo>
                    <a:pt x="0" y="6"/>
                    <a:pt x="1" y="4"/>
                    <a:pt x="2" y="2"/>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99" name="Freeform 158">
              <a:extLst>
                <a:ext uri="{FF2B5EF4-FFF2-40B4-BE49-F238E27FC236}">
                  <a16:creationId xmlns:a16="http://schemas.microsoft.com/office/drawing/2014/main" id="{A0CC88BD-AA89-1FBF-2AF8-E4F7ECB1109D}"/>
                </a:ext>
              </a:extLst>
            </p:cNvPr>
            <p:cNvSpPr>
              <a:spLocks/>
            </p:cNvSpPr>
            <p:nvPr/>
          </p:nvSpPr>
          <p:spPr bwMode="auto">
            <a:xfrm>
              <a:off x="10637838" y="-998538"/>
              <a:ext cx="52388" cy="57150"/>
            </a:xfrm>
            <a:custGeom>
              <a:avLst/>
              <a:gdLst>
                <a:gd name="T0" fmla="*/ 11 w 14"/>
                <a:gd name="T1" fmla="*/ 2 h 15"/>
                <a:gd name="T2" fmla="*/ 14 w 14"/>
                <a:gd name="T3" fmla="*/ 8 h 15"/>
                <a:gd name="T4" fmla="*/ 12 w 14"/>
                <a:gd name="T5" fmla="*/ 13 h 15"/>
                <a:gd name="T6" fmla="*/ 6 w 14"/>
                <a:gd name="T7" fmla="*/ 15 h 15"/>
                <a:gd name="T8" fmla="*/ 2 w 14"/>
                <a:gd name="T9" fmla="*/ 13 h 15"/>
                <a:gd name="T10" fmla="*/ 0 w 14"/>
                <a:gd name="T11" fmla="*/ 8 h 15"/>
                <a:gd name="T12" fmla="*/ 2 w 14"/>
                <a:gd name="T13" fmla="*/ 2 h 15"/>
                <a:gd name="T14" fmla="*/ 7 w 14"/>
                <a:gd name="T15" fmla="*/ 0 h 15"/>
                <a:gd name="T16" fmla="*/ 11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1" y="2"/>
                  </a:moveTo>
                  <a:cubicBezTo>
                    <a:pt x="13" y="4"/>
                    <a:pt x="14" y="6"/>
                    <a:pt x="14" y="8"/>
                  </a:cubicBezTo>
                  <a:cubicBezTo>
                    <a:pt x="14" y="9"/>
                    <a:pt x="13" y="11"/>
                    <a:pt x="12" y="13"/>
                  </a:cubicBezTo>
                  <a:cubicBezTo>
                    <a:pt x="10" y="14"/>
                    <a:pt x="8" y="15"/>
                    <a:pt x="6" y="15"/>
                  </a:cubicBezTo>
                  <a:cubicBezTo>
                    <a:pt x="5" y="15"/>
                    <a:pt x="3" y="14"/>
                    <a:pt x="2" y="13"/>
                  </a:cubicBezTo>
                  <a:cubicBezTo>
                    <a:pt x="0" y="12"/>
                    <a:pt x="0" y="10"/>
                    <a:pt x="0" y="8"/>
                  </a:cubicBezTo>
                  <a:cubicBezTo>
                    <a:pt x="0" y="6"/>
                    <a:pt x="0" y="4"/>
                    <a:pt x="2" y="2"/>
                  </a:cubicBezTo>
                  <a:cubicBezTo>
                    <a:pt x="3" y="1"/>
                    <a:pt x="5" y="0"/>
                    <a:pt x="7" y="0"/>
                  </a:cubicBezTo>
                  <a:cubicBezTo>
                    <a:pt x="8" y="0"/>
                    <a:pt x="10" y="1"/>
                    <a:pt x="1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100" name="Freeform 159">
              <a:extLst>
                <a:ext uri="{FF2B5EF4-FFF2-40B4-BE49-F238E27FC236}">
                  <a16:creationId xmlns:a16="http://schemas.microsoft.com/office/drawing/2014/main" id="{928AF527-D467-E8B9-CD1C-D10306B21347}"/>
                </a:ext>
              </a:extLst>
            </p:cNvPr>
            <p:cNvSpPr>
              <a:spLocks/>
            </p:cNvSpPr>
            <p:nvPr/>
          </p:nvSpPr>
          <p:spPr bwMode="auto">
            <a:xfrm>
              <a:off x="11082338" y="-998538"/>
              <a:ext cx="52388"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5" y="15"/>
                    <a:pt x="4" y="14"/>
                    <a:pt x="2" y="13"/>
                  </a:cubicBezTo>
                  <a:cubicBezTo>
                    <a:pt x="1" y="12"/>
                    <a:pt x="0" y="10"/>
                    <a:pt x="0" y="8"/>
                  </a:cubicBezTo>
                  <a:cubicBezTo>
                    <a:pt x="0" y="6"/>
                    <a:pt x="1" y="4"/>
                    <a:pt x="2" y="2"/>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101" name="Freeform 160">
              <a:extLst>
                <a:ext uri="{FF2B5EF4-FFF2-40B4-BE49-F238E27FC236}">
                  <a16:creationId xmlns:a16="http://schemas.microsoft.com/office/drawing/2014/main" id="{D6B90C33-2ADC-4529-5719-31473E423BB3}"/>
                </a:ext>
              </a:extLst>
            </p:cNvPr>
            <p:cNvSpPr>
              <a:spLocks/>
            </p:cNvSpPr>
            <p:nvPr/>
          </p:nvSpPr>
          <p:spPr bwMode="auto">
            <a:xfrm>
              <a:off x="11531600" y="-998538"/>
              <a:ext cx="52388" cy="57150"/>
            </a:xfrm>
            <a:custGeom>
              <a:avLst/>
              <a:gdLst>
                <a:gd name="T0" fmla="*/ 12 w 14"/>
                <a:gd name="T1" fmla="*/ 2 h 15"/>
                <a:gd name="T2" fmla="*/ 14 w 14"/>
                <a:gd name="T3" fmla="*/ 8 h 15"/>
                <a:gd name="T4" fmla="*/ 12 w 14"/>
                <a:gd name="T5" fmla="*/ 13 h 15"/>
                <a:gd name="T6" fmla="*/ 6 w 14"/>
                <a:gd name="T7" fmla="*/ 15 h 15"/>
                <a:gd name="T8" fmla="*/ 2 w 14"/>
                <a:gd name="T9" fmla="*/ 13 h 15"/>
                <a:gd name="T10" fmla="*/ 0 w 14"/>
                <a:gd name="T11" fmla="*/ 8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3" y="4"/>
                    <a:pt x="14" y="6"/>
                    <a:pt x="14" y="8"/>
                  </a:cubicBezTo>
                  <a:cubicBezTo>
                    <a:pt x="14" y="9"/>
                    <a:pt x="13" y="11"/>
                    <a:pt x="12" y="13"/>
                  </a:cubicBezTo>
                  <a:cubicBezTo>
                    <a:pt x="10" y="14"/>
                    <a:pt x="8" y="15"/>
                    <a:pt x="6" y="15"/>
                  </a:cubicBezTo>
                  <a:cubicBezTo>
                    <a:pt x="5" y="15"/>
                    <a:pt x="3" y="14"/>
                    <a:pt x="2" y="13"/>
                  </a:cubicBezTo>
                  <a:cubicBezTo>
                    <a:pt x="0" y="12"/>
                    <a:pt x="0" y="10"/>
                    <a:pt x="0" y="8"/>
                  </a:cubicBezTo>
                  <a:cubicBezTo>
                    <a:pt x="0" y="6"/>
                    <a:pt x="0" y="4"/>
                    <a:pt x="2" y="2"/>
                  </a:cubicBezTo>
                  <a:cubicBezTo>
                    <a:pt x="3" y="1"/>
                    <a:pt x="5" y="0"/>
                    <a:pt x="7" y="0"/>
                  </a:cubicBezTo>
                  <a:cubicBezTo>
                    <a:pt x="9" y="0"/>
                    <a:pt x="10"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102" name="Freeform 161">
              <a:extLst>
                <a:ext uri="{FF2B5EF4-FFF2-40B4-BE49-F238E27FC236}">
                  <a16:creationId xmlns:a16="http://schemas.microsoft.com/office/drawing/2014/main" id="{8EE186BB-2E9D-E63E-050A-20F6053FCCDD}"/>
                </a:ext>
              </a:extLst>
            </p:cNvPr>
            <p:cNvSpPr>
              <a:spLocks/>
            </p:cNvSpPr>
            <p:nvPr/>
          </p:nvSpPr>
          <p:spPr bwMode="auto">
            <a:xfrm>
              <a:off x="11976100" y="-998538"/>
              <a:ext cx="52388"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6" y="15"/>
                    <a:pt x="4" y="14"/>
                    <a:pt x="2" y="13"/>
                  </a:cubicBezTo>
                  <a:cubicBezTo>
                    <a:pt x="1" y="12"/>
                    <a:pt x="0" y="10"/>
                    <a:pt x="0" y="8"/>
                  </a:cubicBezTo>
                  <a:cubicBezTo>
                    <a:pt x="0" y="6"/>
                    <a:pt x="1" y="4"/>
                    <a:pt x="2" y="2"/>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103" name="Freeform 162">
              <a:extLst>
                <a:ext uri="{FF2B5EF4-FFF2-40B4-BE49-F238E27FC236}">
                  <a16:creationId xmlns:a16="http://schemas.microsoft.com/office/drawing/2014/main" id="{F5855CBC-13E0-37E0-61BA-D2674C081FA5}"/>
                </a:ext>
              </a:extLst>
            </p:cNvPr>
            <p:cNvSpPr>
              <a:spLocks/>
            </p:cNvSpPr>
            <p:nvPr/>
          </p:nvSpPr>
          <p:spPr bwMode="auto">
            <a:xfrm>
              <a:off x="12425363" y="-998538"/>
              <a:ext cx="52388" cy="57150"/>
            </a:xfrm>
            <a:custGeom>
              <a:avLst/>
              <a:gdLst>
                <a:gd name="T0" fmla="*/ 12 w 14"/>
                <a:gd name="T1" fmla="*/ 2 h 15"/>
                <a:gd name="T2" fmla="*/ 14 w 14"/>
                <a:gd name="T3" fmla="*/ 8 h 15"/>
                <a:gd name="T4" fmla="*/ 12 w 14"/>
                <a:gd name="T5" fmla="*/ 13 h 15"/>
                <a:gd name="T6" fmla="*/ 6 w 14"/>
                <a:gd name="T7" fmla="*/ 15 h 15"/>
                <a:gd name="T8" fmla="*/ 2 w 14"/>
                <a:gd name="T9" fmla="*/ 13 h 15"/>
                <a:gd name="T10" fmla="*/ 0 w 14"/>
                <a:gd name="T11" fmla="*/ 8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3" y="4"/>
                    <a:pt x="14" y="6"/>
                    <a:pt x="14" y="8"/>
                  </a:cubicBezTo>
                  <a:cubicBezTo>
                    <a:pt x="14" y="9"/>
                    <a:pt x="13" y="11"/>
                    <a:pt x="12" y="13"/>
                  </a:cubicBezTo>
                  <a:cubicBezTo>
                    <a:pt x="10" y="14"/>
                    <a:pt x="8" y="15"/>
                    <a:pt x="6" y="15"/>
                  </a:cubicBezTo>
                  <a:cubicBezTo>
                    <a:pt x="5" y="15"/>
                    <a:pt x="3" y="14"/>
                    <a:pt x="2" y="13"/>
                  </a:cubicBezTo>
                  <a:cubicBezTo>
                    <a:pt x="0" y="12"/>
                    <a:pt x="0" y="10"/>
                    <a:pt x="0" y="8"/>
                  </a:cubicBezTo>
                  <a:cubicBezTo>
                    <a:pt x="0" y="6"/>
                    <a:pt x="1" y="4"/>
                    <a:pt x="2" y="2"/>
                  </a:cubicBezTo>
                  <a:cubicBezTo>
                    <a:pt x="3" y="1"/>
                    <a:pt x="5" y="0"/>
                    <a:pt x="7" y="0"/>
                  </a:cubicBezTo>
                  <a:cubicBezTo>
                    <a:pt x="9" y="0"/>
                    <a:pt x="10"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sp>
          <p:nvSpPr>
            <p:cNvPr id="104" name="Freeform 163">
              <a:extLst>
                <a:ext uri="{FF2B5EF4-FFF2-40B4-BE49-F238E27FC236}">
                  <a16:creationId xmlns:a16="http://schemas.microsoft.com/office/drawing/2014/main" id="{F723E8C5-3744-2A84-5A74-852BBEAA459E}"/>
                </a:ext>
              </a:extLst>
            </p:cNvPr>
            <p:cNvSpPr>
              <a:spLocks/>
            </p:cNvSpPr>
            <p:nvPr/>
          </p:nvSpPr>
          <p:spPr bwMode="auto">
            <a:xfrm>
              <a:off x="12869863" y="-998538"/>
              <a:ext cx="52388"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4" y="4"/>
                    <a:pt x="14" y="6"/>
                    <a:pt x="14" y="8"/>
                  </a:cubicBezTo>
                  <a:cubicBezTo>
                    <a:pt x="14" y="9"/>
                    <a:pt x="14" y="11"/>
                    <a:pt x="12" y="13"/>
                  </a:cubicBezTo>
                  <a:cubicBezTo>
                    <a:pt x="11" y="14"/>
                    <a:pt x="9" y="15"/>
                    <a:pt x="7" y="15"/>
                  </a:cubicBezTo>
                  <a:cubicBezTo>
                    <a:pt x="6" y="15"/>
                    <a:pt x="4" y="14"/>
                    <a:pt x="2" y="13"/>
                  </a:cubicBezTo>
                  <a:cubicBezTo>
                    <a:pt x="1" y="12"/>
                    <a:pt x="0" y="10"/>
                    <a:pt x="0" y="8"/>
                  </a:cubicBezTo>
                  <a:cubicBezTo>
                    <a:pt x="0" y="6"/>
                    <a:pt x="1" y="4"/>
                    <a:pt x="2" y="2"/>
                  </a:cubicBezTo>
                  <a:cubicBezTo>
                    <a:pt x="4" y="1"/>
                    <a:pt x="6" y="0"/>
                    <a:pt x="7" y="0"/>
                  </a:cubicBezTo>
                  <a:cubicBezTo>
                    <a:pt x="9" y="0"/>
                    <a:pt x="11"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dirty="0">
                <a:solidFill>
                  <a:prstClr val="black"/>
                </a:solidFill>
                <a:latin typeface="Arial" pitchFamily="34" charset="0"/>
                <a:ea typeface="ＭＳ Ｐゴシック" pitchFamily="34" charset="-128"/>
              </a:endParaRPr>
            </a:p>
          </p:txBody>
        </p:sp>
        <p:sp>
          <p:nvSpPr>
            <p:cNvPr id="105" name="Freeform 164">
              <a:extLst>
                <a:ext uri="{FF2B5EF4-FFF2-40B4-BE49-F238E27FC236}">
                  <a16:creationId xmlns:a16="http://schemas.microsoft.com/office/drawing/2014/main" id="{F3D7E3E3-2047-6342-A100-EF038F43ECB6}"/>
                </a:ext>
              </a:extLst>
            </p:cNvPr>
            <p:cNvSpPr>
              <a:spLocks/>
            </p:cNvSpPr>
            <p:nvPr/>
          </p:nvSpPr>
          <p:spPr bwMode="auto">
            <a:xfrm>
              <a:off x="13319125" y="-998538"/>
              <a:ext cx="52388" cy="57150"/>
            </a:xfrm>
            <a:custGeom>
              <a:avLst/>
              <a:gdLst>
                <a:gd name="T0" fmla="*/ 12 w 14"/>
                <a:gd name="T1" fmla="*/ 2 h 15"/>
                <a:gd name="T2" fmla="*/ 14 w 14"/>
                <a:gd name="T3" fmla="*/ 8 h 15"/>
                <a:gd name="T4" fmla="*/ 12 w 14"/>
                <a:gd name="T5" fmla="*/ 13 h 15"/>
                <a:gd name="T6" fmla="*/ 7 w 14"/>
                <a:gd name="T7" fmla="*/ 15 h 15"/>
                <a:gd name="T8" fmla="*/ 2 w 14"/>
                <a:gd name="T9" fmla="*/ 13 h 15"/>
                <a:gd name="T10" fmla="*/ 0 w 14"/>
                <a:gd name="T11" fmla="*/ 8 h 15"/>
                <a:gd name="T12" fmla="*/ 2 w 14"/>
                <a:gd name="T13" fmla="*/ 2 h 15"/>
                <a:gd name="T14" fmla="*/ 7 w 14"/>
                <a:gd name="T15" fmla="*/ 0 h 15"/>
                <a:gd name="T16" fmla="*/ 12 w 14"/>
                <a:gd name="T1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12" y="2"/>
                  </a:moveTo>
                  <a:cubicBezTo>
                    <a:pt x="13" y="4"/>
                    <a:pt x="14" y="6"/>
                    <a:pt x="14" y="8"/>
                  </a:cubicBezTo>
                  <a:cubicBezTo>
                    <a:pt x="14" y="9"/>
                    <a:pt x="13" y="11"/>
                    <a:pt x="12" y="13"/>
                  </a:cubicBezTo>
                  <a:cubicBezTo>
                    <a:pt x="10" y="14"/>
                    <a:pt x="9" y="15"/>
                    <a:pt x="7" y="15"/>
                  </a:cubicBezTo>
                  <a:cubicBezTo>
                    <a:pt x="5" y="15"/>
                    <a:pt x="3" y="14"/>
                    <a:pt x="2" y="13"/>
                  </a:cubicBezTo>
                  <a:cubicBezTo>
                    <a:pt x="0" y="12"/>
                    <a:pt x="0" y="10"/>
                    <a:pt x="0" y="8"/>
                  </a:cubicBezTo>
                  <a:cubicBezTo>
                    <a:pt x="0" y="6"/>
                    <a:pt x="1" y="4"/>
                    <a:pt x="2" y="2"/>
                  </a:cubicBezTo>
                  <a:cubicBezTo>
                    <a:pt x="3" y="1"/>
                    <a:pt x="5" y="0"/>
                    <a:pt x="7" y="0"/>
                  </a:cubicBezTo>
                  <a:cubicBezTo>
                    <a:pt x="9" y="0"/>
                    <a:pt x="10" y="1"/>
                    <a:pt x="1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eaLnBrk="0" fontAlgn="base" hangingPunct="0">
                <a:spcBef>
                  <a:spcPct val="0"/>
                </a:spcBef>
                <a:spcAft>
                  <a:spcPct val="0"/>
                </a:spcAft>
                <a:defRPr/>
              </a:pPr>
              <a:endParaRPr lang="en-US" sz="1999">
                <a:solidFill>
                  <a:prstClr val="black"/>
                </a:solidFill>
                <a:latin typeface="Arial" pitchFamily="34" charset="0"/>
                <a:ea typeface="ＭＳ Ｐゴシック" pitchFamily="34" charset="-128"/>
              </a:endParaRPr>
            </a:p>
          </p:txBody>
        </p:sp>
      </p:grpSp>
      <p:pic>
        <p:nvPicPr>
          <p:cNvPr id="106" name="Picture 105" descr="Logo, company name&#10;&#10;Description automatically generated">
            <a:extLst>
              <a:ext uri="{FF2B5EF4-FFF2-40B4-BE49-F238E27FC236}">
                <a16:creationId xmlns:a16="http://schemas.microsoft.com/office/drawing/2014/main" id="{C0D3F8E3-9E9E-5DCD-77D5-A65ABF856C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092" y="233580"/>
            <a:ext cx="1490366" cy="770083"/>
          </a:xfrm>
          <a:prstGeom prst="rect">
            <a:avLst/>
          </a:prstGeom>
        </p:spPr>
      </p:pic>
      <p:grpSp>
        <p:nvGrpSpPr>
          <p:cNvPr id="107" name="Group 106">
            <a:extLst>
              <a:ext uri="{FF2B5EF4-FFF2-40B4-BE49-F238E27FC236}">
                <a16:creationId xmlns:a16="http://schemas.microsoft.com/office/drawing/2014/main" id="{AB0E9F84-5F7D-7B40-D789-7C8434EDCB16}"/>
              </a:ext>
            </a:extLst>
          </p:cNvPr>
          <p:cNvGrpSpPr/>
          <p:nvPr/>
        </p:nvGrpSpPr>
        <p:grpSpPr>
          <a:xfrm>
            <a:off x="1116617" y="3379165"/>
            <a:ext cx="10055781" cy="2164079"/>
            <a:chOff x="1065212" y="2604913"/>
            <a:chExt cx="10058400" cy="2164643"/>
          </a:xfrm>
        </p:grpSpPr>
        <p:grpSp>
          <p:nvGrpSpPr>
            <p:cNvPr id="108" name="Group 107">
              <a:extLst>
                <a:ext uri="{FF2B5EF4-FFF2-40B4-BE49-F238E27FC236}">
                  <a16:creationId xmlns:a16="http://schemas.microsoft.com/office/drawing/2014/main" id="{635ECFEF-AF3C-223E-7784-DDCA07FC8871}"/>
                </a:ext>
              </a:extLst>
            </p:cNvPr>
            <p:cNvGrpSpPr/>
            <p:nvPr/>
          </p:nvGrpSpPr>
          <p:grpSpPr>
            <a:xfrm>
              <a:off x="1172019" y="2604913"/>
              <a:ext cx="9844786" cy="2163042"/>
              <a:chOff x="1827212" y="2837754"/>
              <a:chExt cx="8099640" cy="1779609"/>
            </a:xfrm>
          </p:grpSpPr>
          <p:sp>
            <p:nvSpPr>
              <p:cNvPr id="110" name="Freeform 12">
                <a:extLst>
                  <a:ext uri="{FF2B5EF4-FFF2-40B4-BE49-F238E27FC236}">
                    <a16:creationId xmlns:a16="http://schemas.microsoft.com/office/drawing/2014/main" id="{52062F5F-7BE7-3FA9-0E16-481E6EBA3891}"/>
                  </a:ext>
                </a:extLst>
              </p:cNvPr>
              <p:cNvSpPr/>
              <p:nvPr/>
            </p:nvSpPr>
            <p:spPr>
              <a:xfrm>
                <a:off x="1827212" y="3446136"/>
                <a:ext cx="2475832" cy="1114130"/>
              </a:xfrm>
              <a:custGeom>
                <a:avLst/>
                <a:gdLst>
                  <a:gd name="connsiteX0" fmla="*/ 0 w 2475832"/>
                  <a:gd name="connsiteY0" fmla="*/ 1283369 h 1283369"/>
                  <a:gd name="connsiteX1" fmla="*/ 625643 w 2475832"/>
                  <a:gd name="connsiteY1" fmla="*/ 1053432 h 1283369"/>
                  <a:gd name="connsiteX2" fmla="*/ 1235243 w 2475832"/>
                  <a:gd name="connsiteY2" fmla="*/ 0 h 1283369"/>
                  <a:gd name="connsiteX3" fmla="*/ 1855537 w 2475832"/>
                  <a:gd name="connsiteY3" fmla="*/ 1053432 h 1283369"/>
                  <a:gd name="connsiteX4" fmla="*/ 2475832 w 2475832"/>
                  <a:gd name="connsiteY4" fmla="*/ 1283369 h 1283369"/>
                  <a:gd name="connsiteX0" fmla="*/ 0 w 2475832"/>
                  <a:gd name="connsiteY0" fmla="*/ 1283369 h 1283369"/>
                  <a:gd name="connsiteX1" fmla="*/ 625643 w 2475832"/>
                  <a:gd name="connsiteY1" fmla="*/ 1053432 h 1283369"/>
                  <a:gd name="connsiteX2" fmla="*/ 1235243 w 2475832"/>
                  <a:gd name="connsiteY2" fmla="*/ 0 h 1283369"/>
                  <a:gd name="connsiteX3" fmla="*/ 1855537 w 2475832"/>
                  <a:gd name="connsiteY3" fmla="*/ 1053432 h 1283369"/>
                  <a:gd name="connsiteX4" fmla="*/ 2475832 w 2475832"/>
                  <a:gd name="connsiteY4" fmla="*/ 1283369 h 1283369"/>
                  <a:gd name="connsiteX5" fmla="*/ 0 w 2475832"/>
                  <a:gd name="connsiteY5" fmla="*/ 1283369 h 1283369"/>
                  <a:gd name="connsiteX0" fmla="*/ 0 w 2475832"/>
                  <a:gd name="connsiteY0" fmla="*/ 1283665 h 1283665"/>
                  <a:gd name="connsiteX1" fmla="*/ 625643 w 2475832"/>
                  <a:gd name="connsiteY1" fmla="*/ 1053728 h 1283665"/>
                  <a:gd name="connsiteX2" fmla="*/ 1235243 w 2475832"/>
                  <a:gd name="connsiteY2" fmla="*/ 296 h 1283665"/>
                  <a:gd name="connsiteX3" fmla="*/ 1855537 w 2475832"/>
                  <a:gd name="connsiteY3" fmla="*/ 1053728 h 1283665"/>
                  <a:gd name="connsiteX4" fmla="*/ 2475832 w 2475832"/>
                  <a:gd name="connsiteY4" fmla="*/ 1283665 h 1283665"/>
                  <a:gd name="connsiteX5" fmla="*/ 0 w 2475832"/>
                  <a:gd name="connsiteY5" fmla="*/ 1283665 h 1283665"/>
                  <a:gd name="connsiteX0" fmla="*/ 0 w 2475832"/>
                  <a:gd name="connsiteY0" fmla="*/ 1283665 h 1283665"/>
                  <a:gd name="connsiteX1" fmla="*/ 625643 w 2475832"/>
                  <a:gd name="connsiteY1" fmla="*/ 1053728 h 1283665"/>
                  <a:gd name="connsiteX2" fmla="*/ 1235243 w 2475832"/>
                  <a:gd name="connsiteY2" fmla="*/ 296 h 1283665"/>
                  <a:gd name="connsiteX3" fmla="*/ 1855537 w 2475832"/>
                  <a:gd name="connsiteY3" fmla="*/ 1053728 h 1283665"/>
                  <a:gd name="connsiteX4" fmla="*/ 2475832 w 2475832"/>
                  <a:gd name="connsiteY4" fmla="*/ 1283665 h 1283665"/>
                  <a:gd name="connsiteX5" fmla="*/ 0 w 2475832"/>
                  <a:gd name="connsiteY5" fmla="*/ 1283665 h 1283665"/>
                  <a:gd name="connsiteX0" fmla="*/ 0 w 2475832"/>
                  <a:gd name="connsiteY0" fmla="*/ 907511 h 907511"/>
                  <a:gd name="connsiteX1" fmla="*/ 625643 w 2475832"/>
                  <a:gd name="connsiteY1" fmla="*/ 677574 h 907511"/>
                  <a:gd name="connsiteX2" fmla="*/ 1235243 w 2475832"/>
                  <a:gd name="connsiteY2" fmla="*/ 296 h 907511"/>
                  <a:gd name="connsiteX3" fmla="*/ 1855537 w 2475832"/>
                  <a:gd name="connsiteY3" fmla="*/ 677574 h 907511"/>
                  <a:gd name="connsiteX4" fmla="*/ 2475832 w 2475832"/>
                  <a:gd name="connsiteY4" fmla="*/ 907511 h 907511"/>
                  <a:gd name="connsiteX5" fmla="*/ 0 w 2475832"/>
                  <a:gd name="connsiteY5" fmla="*/ 907511 h 90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5832" h="907511">
                    <a:moveTo>
                      <a:pt x="0" y="907511"/>
                    </a:moveTo>
                    <a:cubicBezTo>
                      <a:pt x="209884" y="899490"/>
                      <a:pt x="419769" y="828776"/>
                      <a:pt x="625643" y="677574"/>
                    </a:cubicBezTo>
                    <a:cubicBezTo>
                      <a:pt x="831517" y="526372"/>
                      <a:pt x="877670" y="0"/>
                      <a:pt x="1235243" y="296"/>
                    </a:cubicBezTo>
                    <a:cubicBezTo>
                      <a:pt x="1588283" y="0"/>
                      <a:pt x="1648772" y="526372"/>
                      <a:pt x="1855537" y="677574"/>
                    </a:cubicBezTo>
                    <a:cubicBezTo>
                      <a:pt x="2062302" y="828776"/>
                      <a:pt x="2269067" y="899490"/>
                      <a:pt x="2475832" y="907511"/>
                    </a:cubicBezTo>
                    <a:lnTo>
                      <a:pt x="0" y="907511"/>
                    </a:lnTo>
                    <a:close/>
                  </a:path>
                </a:pathLst>
              </a:cu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eaLnBrk="0" fontAlgn="base" hangingPunct="0">
                  <a:spcBef>
                    <a:spcPct val="0"/>
                  </a:spcBef>
                  <a:spcAft>
                    <a:spcPct val="0"/>
                  </a:spcAft>
                  <a:defRPr/>
                </a:pPr>
                <a:endParaRPr lang="en-US" sz="1999">
                  <a:solidFill>
                    <a:prstClr val="black"/>
                  </a:solidFill>
                  <a:latin typeface="Calibri" panose="020F0502020204030204" pitchFamily="34" charset="0"/>
                  <a:cs typeface="Calibri" panose="020F0502020204030204" pitchFamily="34" charset="0"/>
                </a:endParaRPr>
              </a:p>
            </p:txBody>
          </p:sp>
          <p:sp>
            <p:nvSpPr>
              <p:cNvPr id="111" name="Freeform 13">
                <a:extLst>
                  <a:ext uri="{FF2B5EF4-FFF2-40B4-BE49-F238E27FC236}">
                    <a16:creationId xmlns:a16="http://schemas.microsoft.com/office/drawing/2014/main" id="{129AA1F6-0366-6930-5539-E455B4A9642E}"/>
                  </a:ext>
                </a:extLst>
              </p:cNvPr>
              <p:cNvSpPr/>
              <p:nvPr/>
            </p:nvSpPr>
            <p:spPr>
              <a:xfrm>
                <a:off x="3233164" y="2837754"/>
                <a:ext cx="2475832" cy="1779609"/>
              </a:xfrm>
              <a:custGeom>
                <a:avLst/>
                <a:gdLst>
                  <a:gd name="connsiteX0" fmla="*/ 0 w 2475832"/>
                  <a:gd name="connsiteY0" fmla="*/ 1283369 h 1283369"/>
                  <a:gd name="connsiteX1" fmla="*/ 625643 w 2475832"/>
                  <a:gd name="connsiteY1" fmla="*/ 1053432 h 1283369"/>
                  <a:gd name="connsiteX2" fmla="*/ 1235243 w 2475832"/>
                  <a:gd name="connsiteY2" fmla="*/ 0 h 1283369"/>
                  <a:gd name="connsiteX3" fmla="*/ 1855537 w 2475832"/>
                  <a:gd name="connsiteY3" fmla="*/ 1053432 h 1283369"/>
                  <a:gd name="connsiteX4" fmla="*/ 2475832 w 2475832"/>
                  <a:gd name="connsiteY4" fmla="*/ 1283369 h 1283369"/>
                  <a:gd name="connsiteX0" fmla="*/ 0 w 2475832"/>
                  <a:gd name="connsiteY0" fmla="*/ 1283369 h 1283369"/>
                  <a:gd name="connsiteX1" fmla="*/ 625643 w 2475832"/>
                  <a:gd name="connsiteY1" fmla="*/ 1053432 h 1283369"/>
                  <a:gd name="connsiteX2" fmla="*/ 1235243 w 2475832"/>
                  <a:gd name="connsiteY2" fmla="*/ 0 h 1283369"/>
                  <a:gd name="connsiteX3" fmla="*/ 1855537 w 2475832"/>
                  <a:gd name="connsiteY3" fmla="*/ 1053432 h 1283369"/>
                  <a:gd name="connsiteX4" fmla="*/ 2475832 w 2475832"/>
                  <a:gd name="connsiteY4" fmla="*/ 1283369 h 1283369"/>
                  <a:gd name="connsiteX5" fmla="*/ 0 w 2475832"/>
                  <a:gd name="connsiteY5" fmla="*/ 1283369 h 1283369"/>
                  <a:gd name="connsiteX0" fmla="*/ 0 w 2475832"/>
                  <a:gd name="connsiteY0" fmla="*/ 1283665 h 1283665"/>
                  <a:gd name="connsiteX1" fmla="*/ 625643 w 2475832"/>
                  <a:gd name="connsiteY1" fmla="*/ 1053728 h 1283665"/>
                  <a:gd name="connsiteX2" fmla="*/ 1235243 w 2475832"/>
                  <a:gd name="connsiteY2" fmla="*/ 296 h 1283665"/>
                  <a:gd name="connsiteX3" fmla="*/ 1855537 w 2475832"/>
                  <a:gd name="connsiteY3" fmla="*/ 1053728 h 1283665"/>
                  <a:gd name="connsiteX4" fmla="*/ 2475832 w 2475832"/>
                  <a:gd name="connsiteY4" fmla="*/ 1283665 h 1283665"/>
                  <a:gd name="connsiteX5" fmla="*/ 0 w 2475832"/>
                  <a:gd name="connsiteY5" fmla="*/ 1283665 h 1283665"/>
                  <a:gd name="connsiteX0" fmla="*/ 0 w 2475832"/>
                  <a:gd name="connsiteY0" fmla="*/ 1283665 h 1283665"/>
                  <a:gd name="connsiteX1" fmla="*/ 625643 w 2475832"/>
                  <a:gd name="connsiteY1" fmla="*/ 1053728 h 1283665"/>
                  <a:gd name="connsiteX2" fmla="*/ 1235243 w 2475832"/>
                  <a:gd name="connsiteY2" fmla="*/ 296 h 1283665"/>
                  <a:gd name="connsiteX3" fmla="*/ 1855537 w 2475832"/>
                  <a:gd name="connsiteY3" fmla="*/ 1053728 h 1283665"/>
                  <a:gd name="connsiteX4" fmla="*/ 2475832 w 2475832"/>
                  <a:gd name="connsiteY4" fmla="*/ 1283665 h 1283665"/>
                  <a:gd name="connsiteX5" fmla="*/ 0 w 2475832"/>
                  <a:gd name="connsiteY5" fmla="*/ 1283665 h 1283665"/>
                  <a:gd name="connsiteX0" fmla="*/ 0 w 2475832"/>
                  <a:gd name="connsiteY0" fmla="*/ 1722511 h 1779609"/>
                  <a:gd name="connsiteX1" fmla="*/ 625643 w 2475832"/>
                  <a:gd name="connsiteY1" fmla="*/ 1492574 h 1779609"/>
                  <a:gd name="connsiteX2" fmla="*/ 1235243 w 2475832"/>
                  <a:gd name="connsiteY2" fmla="*/ 296 h 1779609"/>
                  <a:gd name="connsiteX3" fmla="*/ 1855537 w 2475832"/>
                  <a:gd name="connsiteY3" fmla="*/ 1492574 h 1779609"/>
                  <a:gd name="connsiteX4" fmla="*/ 2475832 w 2475832"/>
                  <a:gd name="connsiteY4" fmla="*/ 1722511 h 1779609"/>
                  <a:gd name="connsiteX5" fmla="*/ 0 w 2475832"/>
                  <a:gd name="connsiteY5" fmla="*/ 1722511 h 177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5832" h="1779609">
                    <a:moveTo>
                      <a:pt x="0" y="1722511"/>
                    </a:moveTo>
                    <a:cubicBezTo>
                      <a:pt x="209884" y="1714490"/>
                      <a:pt x="419769" y="1779610"/>
                      <a:pt x="625643" y="1492574"/>
                    </a:cubicBezTo>
                    <a:cubicBezTo>
                      <a:pt x="831517" y="1205538"/>
                      <a:pt x="877670" y="0"/>
                      <a:pt x="1235243" y="296"/>
                    </a:cubicBezTo>
                    <a:cubicBezTo>
                      <a:pt x="1588283" y="0"/>
                      <a:pt x="1648772" y="1205538"/>
                      <a:pt x="1855537" y="1492574"/>
                    </a:cubicBezTo>
                    <a:cubicBezTo>
                      <a:pt x="2062302" y="1779610"/>
                      <a:pt x="2269067" y="1714490"/>
                      <a:pt x="2475832" y="1722511"/>
                    </a:cubicBezTo>
                    <a:lnTo>
                      <a:pt x="0" y="1722511"/>
                    </a:lnTo>
                    <a:close/>
                  </a:path>
                </a:pathLst>
              </a:custGeom>
              <a:solidFill>
                <a:schemeClr val="tx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eaLnBrk="0" fontAlgn="base" hangingPunct="0">
                  <a:spcBef>
                    <a:spcPct val="0"/>
                  </a:spcBef>
                  <a:spcAft>
                    <a:spcPct val="0"/>
                  </a:spcAft>
                  <a:defRPr/>
                </a:pPr>
                <a:endParaRPr lang="en-US" sz="1999">
                  <a:solidFill>
                    <a:prstClr val="black"/>
                  </a:solidFill>
                  <a:latin typeface="Calibri" panose="020F0502020204030204" pitchFamily="34" charset="0"/>
                  <a:cs typeface="Calibri" panose="020F0502020204030204" pitchFamily="34" charset="0"/>
                </a:endParaRPr>
              </a:p>
            </p:txBody>
          </p:sp>
          <p:sp>
            <p:nvSpPr>
              <p:cNvPr id="112" name="Freeform 14">
                <a:extLst>
                  <a:ext uri="{FF2B5EF4-FFF2-40B4-BE49-F238E27FC236}">
                    <a16:creationId xmlns:a16="http://schemas.microsoft.com/office/drawing/2014/main" id="{9F93D0EE-6A2D-8AD1-B45F-C48A18D17ED9}"/>
                  </a:ext>
                </a:extLst>
              </p:cNvPr>
              <p:cNvSpPr/>
              <p:nvPr/>
            </p:nvSpPr>
            <p:spPr>
              <a:xfrm>
                <a:off x="4639116" y="3276600"/>
                <a:ext cx="2475832" cy="1283665"/>
              </a:xfrm>
              <a:custGeom>
                <a:avLst/>
                <a:gdLst>
                  <a:gd name="connsiteX0" fmla="*/ 0 w 2475832"/>
                  <a:gd name="connsiteY0" fmla="*/ 1283369 h 1283369"/>
                  <a:gd name="connsiteX1" fmla="*/ 625643 w 2475832"/>
                  <a:gd name="connsiteY1" fmla="*/ 1053432 h 1283369"/>
                  <a:gd name="connsiteX2" fmla="*/ 1235243 w 2475832"/>
                  <a:gd name="connsiteY2" fmla="*/ 0 h 1283369"/>
                  <a:gd name="connsiteX3" fmla="*/ 1855537 w 2475832"/>
                  <a:gd name="connsiteY3" fmla="*/ 1053432 h 1283369"/>
                  <a:gd name="connsiteX4" fmla="*/ 2475832 w 2475832"/>
                  <a:gd name="connsiteY4" fmla="*/ 1283369 h 1283369"/>
                  <a:gd name="connsiteX0" fmla="*/ 0 w 2475832"/>
                  <a:gd name="connsiteY0" fmla="*/ 1283369 h 1283369"/>
                  <a:gd name="connsiteX1" fmla="*/ 625643 w 2475832"/>
                  <a:gd name="connsiteY1" fmla="*/ 1053432 h 1283369"/>
                  <a:gd name="connsiteX2" fmla="*/ 1235243 w 2475832"/>
                  <a:gd name="connsiteY2" fmla="*/ 0 h 1283369"/>
                  <a:gd name="connsiteX3" fmla="*/ 1855537 w 2475832"/>
                  <a:gd name="connsiteY3" fmla="*/ 1053432 h 1283369"/>
                  <a:gd name="connsiteX4" fmla="*/ 2475832 w 2475832"/>
                  <a:gd name="connsiteY4" fmla="*/ 1283369 h 1283369"/>
                  <a:gd name="connsiteX5" fmla="*/ 0 w 2475832"/>
                  <a:gd name="connsiteY5" fmla="*/ 1283369 h 1283369"/>
                  <a:gd name="connsiteX0" fmla="*/ 0 w 2475832"/>
                  <a:gd name="connsiteY0" fmla="*/ 1283665 h 1283665"/>
                  <a:gd name="connsiteX1" fmla="*/ 625643 w 2475832"/>
                  <a:gd name="connsiteY1" fmla="*/ 1053728 h 1283665"/>
                  <a:gd name="connsiteX2" fmla="*/ 1235243 w 2475832"/>
                  <a:gd name="connsiteY2" fmla="*/ 296 h 1283665"/>
                  <a:gd name="connsiteX3" fmla="*/ 1855537 w 2475832"/>
                  <a:gd name="connsiteY3" fmla="*/ 1053728 h 1283665"/>
                  <a:gd name="connsiteX4" fmla="*/ 2475832 w 2475832"/>
                  <a:gd name="connsiteY4" fmla="*/ 1283665 h 1283665"/>
                  <a:gd name="connsiteX5" fmla="*/ 0 w 2475832"/>
                  <a:gd name="connsiteY5" fmla="*/ 1283665 h 1283665"/>
                  <a:gd name="connsiteX0" fmla="*/ 0 w 2475832"/>
                  <a:gd name="connsiteY0" fmla="*/ 1283665 h 1283665"/>
                  <a:gd name="connsiteX1" fmla="*/ 625643 w 2475832"/>
                  <a:gd name="connsiteY1" fmla="*/ 1053728 h 1283665"/>
                  <a:gd name="connsiteX2" fmla="*/ 1235243 w 2475832"/>
                  <a:gd name="connsiteY2" fmla="*/ 296 h 1283665"/>
                  <a:gd name="connsiteX3" fmla="*/ 1855537 w 2475832"/>
                  <a:gd name="connsiteY3" fmla="*/ 1053728 h 1283665"/>
                  <a:gd name="connsiteX4" fmla="*/ 2475832 w 2475832"/>
                  <a:gd name="connsiteY4" fmla="*/ 1283665 h 1283665"/>
                  <a:gd name="connsiteX5" fmla="*/ 0 w 2475832"/>
                  <a:gd name="connsiteY5" fmla="*/ 1283665 h 128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5832" h="1283665">
                    <a:moveTo>
                      <a:pt x="0" y="1283665"/>
                    </a:moveTo>
                    <a:cubicBezTo>
                      <a:pt x="209884" y="1275644"/>
                      <a:pt x="419769" y="1267623"/>
                      <a:pt x="625643" y="1053728"/>
                    </a:cubicBezTo>
                    <a:cubicBezTo>
                      <a:pt x="831517" y="839833"/>
                      <a:pt x="877670" y="0"/>
                      <a:pt x="1235243" y="296"/>
                    </a:cubicBezTo>
                    <a:cubicBezTo>
                      <a:pt x="1588283" y="0"/>
                      <a:pt x="1648772" y="839833"/>
                      <a:pt x="1855537" y="1053728"/>
                    </a:cubicBezTo>
                    <a:cubicBezTo>
                      <a:pt x="2062302" y="1267623"/>
                      <a:pt x="2269067" y="1275644"/>
                      <a:pt x="2475832" y="1283665"/>
                    </a:cubicBezTo>
                    <a:lnTo>
                      <a:pt x="0" y="1283665"/>
                    </a:lnTo>
                    <a:close/>
                  </a:path>
                </a:pathLst>
              </a:custGeom>
              <a:solidFill>
                <a:schemeClr val="accent2"/>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eaLnBrk="0" fontAlgn="base" hangingPunct="0">
                  <a:spcBef>
                    <a:spcPct val="0"/>
                  </a:spcBef>
                  <a:spcAft>
                    <a:spcPct val="0"/>
                  </a:spcAft>
                  <a:defRPr/>
                </a:pPr>
                <a:endParaRPr lang="en-US" sz="1999">
                  <a:solidFill>
                    <a:prstClr val="black"/>
                  </a:solidFill>
                  <a:latin typeface="Calibri" panose="020F0502020204030204" pitchFamily="34" charset="0"/>
                  <a:cs typeface="Calibri" panose="020F0502020204030204" pitchFamily="34" charset="0"/>
                </a:endParaRPr>
              </a:p>
            </p:txBody>
          </p:sp>
          <p:sp>
            <p:nvSpPr>
              <p:cNvPr id="113" name="Freeform 15">
                <a:extLst>
                  <a:ext uri="{FF2B5EF4-FFF2-40B4-BE49-F238E27FC236}">
                    <a16:creationId xmlns:a16="http://schemas.microsoft.com/office/drawing/2014/main" id="{92DBFA7E-29C2-36BD-FCE5-3E6E0376A643}"/>
                  </a:ext>
                </a:extLst>
              </p:cNvPr>
              <p:cNvSpPr/>
              <p:nvPr/>
            </p:nvSpPr>
            <p:spPr>
              <a:xfrm>
                <a:off x="6045068" y="3903523"/>
                <a:ext cx="2475832" cy="656741"/>
              </a:xfrm>
              <a:custGeom>
                <a:avLst/>
                <a:gdLst>
                  <a:gd name="connsiteX0" fmla="*/ 0 w 2475832"/>
                  <a:gd name="connsiteY0" fmla="*/ 1283369 h 1283369"/>
                  <a:gd name="connsiteX1" fmla="*/ 625643 w 2475832"/>
                  <a:gd name="connsiteY1" fmla="*/ 1053432 h 1283369"/>
                  <a:gd name="connsiteX2" fmla="*/ 1235243 w 2475832"/>
                  <a:gd name="connsiteY2" fmla="*/ 0 h 1283369"/>
                  <a:gd name="connsiteX3" fmla="*/ 1855537 w 2475832"/>
                  <a:gd name="connsiteY3" fmla="*/ 1053432 h 1283369"/>
                  <a:gd name="connsiteX4" fmla="*/ 2475832 w 2475832"/>
                  <a:gd name="connsiteY4" fmla="*/ 1283369 h 1283369"/>
                  <a:gd name="connsiteX0" fmla="*/ 0 w 2475832"/>
                  <a:gd name="connsiteY0" fmla="*/ 1283369 h 1283369"/>
                  <a:gd name="connsiteX1" fmla="*/ 625643 w 2475832"/>
                  <a:gd name="connsiteY1" fmla="*/ 1053432 h 1283369"/>
                  <a:gd name="connsiteX2" fmla="*/ 1235243 w 2475832"/>
                  <a:gd name="connsiteY2" fmla="*/ 0 h 1283369"/>
                  <a:gd name="connsiteX3" fmla="*/ 1855537 w 2475832"/>
                  <a:gd name="connsiteY3" fmla="*/ 1053432 h 1283369"/>
                  <a:gd name="connsiteX4" fmla="*/ 2475832 w 2475832"/>
                  <a:gd name="connsiteY4" fmla="*/ 1283369 h 1283369"/>
                  <a:gd name="connsiteX5" fmla="*/ 0 w 2475832"/>
                  <a:gd name="connsiteY5" fmla="*/ 1283369 h 1283369"/>
                  <a:gd name="connsiteX0" fmla="*/ 0 w 2475832"/>
                  <a:gd name="connsiteY0" fmla="*/ 1283665 h 1283665"/>
                  <a:gd name="connsiteX1" fmla="*/ 625643 w 2475832"/>
                  <a:gd name="connsiteY1" fmla="*/ 1053728 h 1283665"/>
                  <a:gd name="connsiteX2" fmla="*/ 1235243 w 2475832"/>
                  <a:gd name="connsiteY2" fmla="*/ 296 h 1283665"/>
                  <a:gd name="connsiteX3" fmla="*/ 1855537 w 2475832"/>
                  <a:gd name="connsiteY3" fmla="*/ 1053728 h 1283665"/>
                  <a:gd name="connsiteX4" fmla="*/ 2475832 w 2475832"/>
                  <a:gd name="connsiteY4" fmla="*/ 1283665 h 1283665"/>
                  <a:gd name="connsiteX5" fmla="*/ 0 w 2475832"/>
                  <a:gd name="connsiteY5" fmla="*/ 1283665 h 1283665"/>
                  <a:gd name="connsiteX0" fmla="*/ 0 w 2475832"/>
                  <a:gd name="connsiteY0" fmla="*/ 1283665 h 1283665"/>
                  <a:gd name="connsiteX1" fmla="*/ 625643 w 2475832"/>
                  <a:gd name="connsiteY1" fmla="*/ 1053728 h 1283665"/>
                  <a:gd name="connsiteX2" fmla="*/ 1235243 w 2475832"/>
                  <a:gd name="connsiteY2" fmla="*/ 296 h 1283665"/>
                  <a:gd name="connsiteX3" fmla="*/ 1855537 w 2475832"/>
                  <a:gd name="connsiteY3" fmla="*/ 1053728 h 1283665"/>
                  <a:gd name="connsiteX4" fmla="*/ 2475832 w 2475832"/>
                  <a:gd name="connsiteY4" fmla="*/ 1283665 h 1283665"/>
                  <a:gd name="connsiteX5" fmla="*/ 0 w 2475832"/>
                  <a:gd name="connsiteY5" fmla="*/ 1283665 h 1283665"/>
                  <a:gd name="connsiteX0" fmla="*/ 0 w 2475832"/>
                  <a:gd name="connsiteY0" fmla="*/ 656741 h 656741"/>
                  <a:gd name="connsiteX1" fmla="*/ 625643 w 2475832"/>
                  <a:gd name="connsiteY1" fmla="*/ 426804 h 656741"/>
                  <a:gd name="connsiteX2" fmla="*/ 1235243 w 2475832"/>
                  <a:gd name="connsiteY2" fmla="*/ 296 h 656741"/>
                  <a:gd name="connsiteX3" fmla="*/ 1855537 w 2475832"/>
                  <a:gd name="connsiteY3" fmla="*/ 426804 h 656741"/>
                  <a:gd name="connsiteX4" fmla="*/ 2475832 w 2475832"/>
                  <a:gd name="connsiteY4" fmla="*/ 656741 h 656741"/>
                  <a:gd name="connsiteX5" fmla="*/ 0 w 2475832"/>
                  <a:gd name="connsiteY5" fmla="*/ 656741 h 65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5832" h="656741">
                    <a:moveTo>
                      <a:pt x="0" y="656741"/>
                    </a:moveTo>
                    <a:cubicBezTo>
                      <a:pt x="209884" y="648720"/>
                      <a:pt x="419769" y="536211"/>
                      <a:pt x="625643" y="426804"/>
                    </a:cubicBezTo>
                    <a:cubicBezTo>
                      <a:pt x="831517" y="317397"/>
                      <a:pt x="877670" y="0"/>
                      <a:pt x="1235243" y="296"/>
                    </a:cubicBezTo>
                    <a:cubicBezTo>
                      <a:pt x="1588283" y="0"/>
                      <a:pt x="1648772" y="317397"/>
                      <a:pt x="1855537" y="426804"/>
                    </a:cubicBezTo>
                    <a:cubicBezTo>
                      <a:pt x="2062302" y="536212"/>
                      <a:pt x="2269067" y="648720"/>
                      <a:pt x="2475832" y="656741"/>
                    </a:cubicBezTo>
                    <a:lnTo>
                      <a:pt x="0" y="656741"/>
                    </a:lnTo>
                    <a:close/>
                  </a:path>
                </a:pathLst>
              </a:custGeom>
              <a:solidFill>
                <a:srgbClr val="FFC0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eaLnBrk="0" fontAlgn="base" hangingPunct="0">
                  <a:spcBef>
                    <a:spcPct val="0"/>
                  </a:spcBef>
                  <a:spcAft>
                    <a:spcPct val="0"/>
                  </a:spcAft>
                  <a:defRPr/>
                </a:pPr>
                <a:endParaRPr lang="en-US" sz="1999">
                  <a:solidFill>
                    <a:prstClr val="black"/>
                  </a:solidFill>
                  <a:latin typeface="Calibri" panose="020F0502020204030204" pitchFamily="34" charset="0"/>
                  <a:cs typeface="Calibri" panose="020F0502020204030204" pitchFamily="34" charset="0"/>
                </a:endParaRPr>
              </a:p>
            </p:txBody>
          </p:sp>
          <p:sp>
            <p:nvSpPr>
              <p:cNvPr id="114" name="Freeform 16">
                <a:extLst>
                  <a:ext uri="{FF2B5EF4-FFF2-40B4-BE49-F238E27FC236}">
                    <a16:creationId xmlns:a16="http://schemas.microsoft.com/office/drawing/2014/main" id="{FA659C3D-7492-4B87-A7B9-8AFEDC294A7F}"/>
                  </a:ext>
                </a:extLst>
              </p:cNvPr>
              <p:cNvSpPr/>
              <p:nvPr/>
            </p:nvSpPr>
            <p:spPr>
              <a:xfrm>
                <a:off x="7451020" y="3590061"/>
                <a:ext cx="2475832" cy="970203"/>
              </a:xfrm>
              <a:custGeom>
                <a:avLst/>
                <a:gdLst>
                  <a:gd name="connsiteX0" fmla="*/ 0 w 2475832"/>
                  <a:gd name="connsiteY0" fmla="*/ 1283369 h 1283369"/>
                  <a:gd name="connsiteX1" fmla="*/ 625643 w 2475832"/>
                  <a:gd name="connsiteY1" fmla="*/ 1053432 h 1283369"/>
                  <a:gd name="connsiteX2" fmla="*/ 1235243 w 2475832"/>
                  <a:gd name="connsiteY2" fmla="*/ 0 h 1283369"/>
                  <a:gd name="connsiteX3" fmla="*/ 1855537 w 2475832"/>
                  <a:gd name="connsiteY3" fmla="*/ 1053432 h 1283369"/>
                  <a:gd name="connsiteX4" fmla="*/ 2475832 w 2475832"/>
                  <a:gd name="connsiteY4" fmla="*/ 1283369 h 1283369"/>
                  <a:gd name="connsiteX0" fmla="*/ 0 w 2475832"/>
                  <a:gd name="connsiteY0" fmla="*/ 1283369 h 1283369"/>
                  <a:gd name="connsiteX1" fmla="*/ 625643 w 2475832"/>
                  <a:gd name="connsiteY1" fmla="*/ 1053432 h 1283369"/>
                  <a:gd name="connsiteX2" fmla="*/ 1235243 w 2475832"/>
                  <a:gd name="connsiteY2" fmla="*/ 0 h 1283369"/>
                  <a:gd name="connsiteX3" fmla="*/ 1855537 w 2475832"/>
                  <a:gd name="connsiteY3" fmla="*/ 1053432 h 1283369"/>
                  <a:gd name="connsiteX4" fmla="*/ 2475832 w 2475832"/>
                  <a:gd name="connsiteY4" fmla="*/ 1283369 h 1283369"/>
                  <a:gd name="connsiteX5" fmla="*/ 0 w 2475832"/>
                  <a:gd name="connsiteY5" fmla="*/ 1283369 h 1283369"/>
                  <a:gd name="connsiteX0" fmla="*/ 0 w 2475832"/>
                  <a:gd name="connsiteY0" fmla="*/ 1283665 h 1283665"/>
                  <a:gd name="connsiteX1" fmla="*/ 625643 w 2475832"/>
                  <a:gd name="connsiteY1" fmla="*/ 1053728 h 1283665"/>
                  <a:gd name="connsiteX2" fmla="*/ 1235243 w 2475832"/>
                  <a:gd name="connsiteY2" fmla="*/ 296 h 1283665"/>
                  <a:gd name="connsiteX3" fmla="*/ 1855537 w 2475832"/>
                  <a:gd name="connsiteY3" fmla="*/ 1053728 h 1283665"/>
                  <a:gd name="connsiteX4" fmla="*/ 2475832 w 2475832"/>
                  <a:gd name="connsiteY4" fmla="*/ 1283665 h 1283665"/>
                  <a:gd name="connsiteX5" fmla="*/ 0 w 2475832"/>
                  <a:gd name="connsiteY5" fmla="*/ 1283665 h 1283665"/>
                  <a:gd name="connsiteX0" fmla="*/ 0 w 2475832"/>
                  <a:gd name="connsiteY0" fmla="*/ 1283665 h 1283665"/>
                  <a:gd name="connsiteX1" fmla="*/ 625643 w 2475832"/>
                  <a:gd name="connsiteY1" fmla="*/ 1053728 h 1283665"/>
                  <a:gd name="connsiteX2" fmla="*/ 1235243 w 2475832"/>
                  <a:gd name="connsiteY2" fmla="*/ 296 h 1283665"/>
                  <a:gd name="connsiteX3" fmla="*/ 1855537 w 2475832"/>
                  <a:gd name="connsiteY3" fmla="*/ 1053728 h 1283665"/>
                  <a:gd name="connsiteX4" fmla="*/ 2475832 w 2475832"/>
                  <a:gd name="connsiteY4" fmla="*/ 1283665 h 1283665"/>
                  <a:gd name="connsiteX5" fmla="*/ 0 w 2475832"/>
                  <a:gd name="connsiteY5" fmla="*/ 1283665 h 1283665"/>
                  <a:gd name="connsiteX0" fmla="*/ 0 w 2475832"/>
                  <a:gd name="connsiteY0" fmla="*/ 970203 h 970203"/>
                  <a:gd name="connsiteX1" fmla="*/ 625643 w 2475832"/>
                  <a:gd name="connsiteY1" fmla="*/ 740266 h 970203"/>
                  <a:gd name="connsiteX2" fmla="*/ 1235243 w 2475832"/>
                  <a:gd name="connsiteY2" fmla="*/ 296 h 970203"/>
                  <a:gd name="connsiteX3" fmla="*/ 1855537 w 2475832"/>
                  <a:gd name="connsiteY3" fmla="*/ 740266 h 970203"/>
                  <a:gd name="connsiteX4" fmla="*/ 2475832 w 2475832"/>
                  <a:gd name="connsiteY4" fmla="*/ 970203 h 970203"/>
                  <a:gd name="connsiteX5" fmla="*/ 0 w 2475832"/>
                  <a:gd name="connsiteY5" fmla="*/ 970203 h 97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5832" h="970203">
                    <a:moveTo>
                      <a:pt x="0" y="970203"/>
                    </a:moveTo>
                    <a:cubicBezTo>
                      <a:pt x="209884" y="962182"/>
                      <a:pt x="419769" y="901917"/>
                      <a:pt x="625643" y="740266"/>
                    </a:cubicBezTo>
                    <a:cubicBezTo>
                      <a:pt x="831517" y="578615"/>
                      <a:pt x="877670" y="0"/>
                      <a:pt x="1235243" y="296"/>
                    </a:cubicBezTo>
                    <a:cubicBezTo>
                      <a:pt x="1588283" y="0"/>
                      <a:pt x="1648772" y="578615"/>
                      <a:pt x="1855537" y="740266"/>
                    </a:cubicBezTo>
                    <a:cubicBezTo>
                      <a:pt x="2062302" y="901917"/>
                      <a:pt x="2269067" y="962182"/>
                      <a:pt x="2475832" y="970203"/>
                    </a:cubicBezTo>
                    <a:lnTo>
                      <a:pt x="0" y="970203"/>
                    </a:lnTo>
                    <a:close/>
                  </a:path>
                </a:pathLst>
              </a:custGeom>
              <a:solidFill>
                <a:srgbClr val="C000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eaLnBrk="0" fontAlgn="base" hangingPunct="0">
                  <a:spcBef>
                    <a:spcPct val="0"/>
                  </a:spcBef>
                  <a:spcAft>
                    <a:spcPct val="0"/>
                  </a:spcAft>
                  <a:defRPr/>
                </a:pPr>
                <a:endParaRPr lang="en-US" sz="1999">
                  <a:solidFill>
                    <a:prstClr val="black"/>
                  </a:solidFill>
                  <a:latin typeface="Calibri" panose="020F0502020204030204" pitchFamily="34" charset="0"/>
                  <a:cs typeface="Calibri" panose="020F0502020204030204" pitchFamily="34" charset="0"/>
                </a:endParaRPr>
              </a:p>
            </p:txBody>
          </p:sp>
        </p:grpSp>
        <p:sp>
          <p:nvSpPr>
            <p:cNvPr id="109" name="Rectangle 108">
              <a:extLst>
                <a:ext uri="{FF2B5EF4-FFF2-40B4-BE49-F238E27FC236}">
                  <a16:creationId xmlns:a16="http://schemas.microsoft.com/office/drawing/2014/main" id="{DE7B34F3-E57F-0D12-A711-C97BB5BF008F}"/>
                </a:ext>
              </a:extLst>
            </p:cNvPr>
            <p:cNvSpPr/>
            <p:nvPr/>
          </p:nvSpPr>
          <p:spPr>
            <a:xfrm>
              <a:off x="1065212" y="4693356"/>
              <a:ext cx="10058400" cy="76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0" fontAlgn="base" hangingPunct="0">
                <a:spcBef>
                  <a:spcPct val="0"/>
                </a:spcBef>
                <a:spcAft>
                  <a:spcPct val="0"/>
                </a:spcAft>
                <a:defRPr/>
              </a:pPr>
              <a:endParaRPr lang="en-US" sz="1999">
                <a:solidFill>
                  <a:prstClr val="white"/>
                </a:solidFill>
                <a:latin typeface="Calibri" panose="020F0502020204030204" pitchFamily="34" charset="0"/>
                <a:cs typeface="Calibri" panose="020F0502020204030204" pitchFamily="34" charset="0"/>
              </a:endParaRPr>
            </a:p>
          </p:txBody>
        </p:sp>
      </p:grpSp>
      <p:sp>
        <p:nvSpPr>
          <p:cNvPr id="115" name="TextBox 114">
            <a:extLst>
              <a:ext uri="{FF2B5EF4-FFF2-40B4-BE49-F238E27FC236}">
                <a16:creationId xmlns:a16="http://schemas.microsoft.com/office/drawing/2014/main" id="{E38F972A-118F-F290-C776-5F7CF6AB223A}"/>
              </a:ext>
            </a:extLst>
          </p:cNvPr>
          <p:cNvSpPr txBox="1"/>
          <p:nvPr/>
        </p:nvSpPr>
        <p:spPr>
          <a:xfrm>
            <a:off x="2226883" y="3377752"/>
            <a:ext cx="984308" cy="646163"/>
          </a:xfrm>
          <a:prstGeom prst="rect">
            <a:avLst/>
          </a:prstGeom>
          <a:noFill/>
        </p:spPr>
        <p:txBody>
          <a:bodyPr wrap="none" rtlCol="0">
            <a:spAutoFit/>
          </a:bodyPr>
          <a:lstStyle/>
          <a:p>
            <a:pPr algn="ctr" defTabSz="914126" eaLnBrk="0" fontAlgn="base" hangingPunct="0">
              <a:spcBef>
                <a:spcPct val="0"/>
              </a:spcBef>
              <a:spcAft>
                <a:spcPct val="0"/>
              </a:spcAft>
              <a:defRPr/>
            </a:pPr>
            <a:r>
              <a:rPr lang="en-US" sz="1600">
                <a:solidFill>
                  <a:prstClr val="white"/>
                </a:solidFill>
                <a:latin typeface="Calibri" panose="020F0502020204030204" pitchFamily="34" charset="0"/>
                <a:ea typeface="ＭＳ Ｐゴシック" pitchFamily="34" charset="-128"/>
                <a:cs typeface="Calibri" panose="020F0502020204030204" pitchFamily="34" charset="0"/>
              </a:rPr>
              <a:t>*Phishing</a:t>
            </a:r>
          </a:p>
          <a:p>
            <a:pPr algn="ctr" defTabSz="914126" eaLnBrk="0" fontAlgn="base" hangingPunct="0">
              <a:spcBef>
                <a:spcPct val="0"/>
              </a:spcBef>
              <a:spcAft>
                <a:spcPct val="0"/>
              </a:spcAft>
              <a:defRPr/>
            </a:pPr>
            <a:r>
              <a:rPr lang="en-US" sz="1999">
                <a:solidFill>
                  <a:prstClr val="white"/>
                </a:solidFill>
                <a:latin typeface="Calibri" panose="020F0502020204030204" pitchFamily="34" charset="0"/>
                <a:ea typeface="ＭＳ Ｐゴシック" pitchFamily="34" charset="-128"/>
                <a:cs typeface="Calibri" panose="020F0502020204030204" pitchFamily="34" charset="0"/>
              </a:rPr>
              <a:t>65%</a:t>
            </a:r>
          </a:p>
        </p:txBody>
      </p:sp>
      <p:sp>
        <p:nvSpPr>
          <p:cNvPr id="116" name="TextBox 115">
            <a:extLst>
              <a:ext uri="{FF2B5EF4-FFF2-40B4-BE49-F238E27FC236}">
                <a16:creationId xmlns:a16="http://schemas.microsoft.com/office/drawing/2014/main" id="{4891DB74-9C27-2FE8-533F-DC3ADEE5249D}"/>
              </a:ext>
            </a:extLst>
          </p:cNvPr>
          <p:cNvSpPr txBox="1"/>
          <p:nvPr/>
        </p:nvSpPr>
        <p:spPr>
          <a:xfrm>
            <a:off x="3686497" y="2298533"/>
            <a:ext cx="1417006" cy="646163"/>
          </a:xfrm>
          <a:prstGeom prst="rect">
            <a:avLst/>
          </a:prstGeom>
          <a:noFill/>
        </p:spPr>
        <p:txBody>
          <a:bodyPr wrap="none" rtlCol="0">
            <a:spAutoFit/>
          </a:bodyPr>
          <a:lstStyle/>
          <a:p>
            <a:pPr algn="ctr" defTabSz="914126" eaLnBrk="0" fontAlgn="base" hangingPunct="0">
              <a:spcBef>
                <a:spcPct val="0"/>
              </a:spcBef>
              <a:spcAft>
                <a:spcPct val="0"/>
              </a:spcAft>
              <a:defRPr/>
            </a:pPr>
            <a:r>
              <a:rPr lang="en-US" sz="1600">
                <a:solidFill>
                  <a:prstClr val="white"/>
                </a:solidFill>
                <a:latin typeface="Calibri" panose="020F0502020204030204" pitchFamily="34" charset="0"/>
                <a:ea typeface="ＭＳ Ｐゴシック" pitchFamily="34" charset="-128"/>
                <a:cs typeface="Calibri" panose="020F0502020204030204" pitchFamily="34" charset="0"/>
              </a:rPr>
              <a:t>*Ransomware </a:t>
            </a:r>
          </a:p>
          <a:p>
            <a:pPr algn="ctr" defTabSz="914126" eaLnBrk="0" fontAlgn="base" hangingPunct="0">
              <a:spcBef>
                <a:spcPct val="0"/>
              </a:spcBef>
              <a:spcAft>
                <a:spcPct val="0"/>
              </a:spcAft>
              <a:defRPr/>
            </a:pPr>
            <a:r>
              <a:rPr lang="en-US" sz="1999">
                <a:solidFill>
                  <a:prstClr val="white"/>
                </a:solidFill>
                <a:latin typeface="Calibri" panose="020F0502020204030204" pitchFamily="34" charset="0"/>
                <a:ea typeface="ＭＳ Ｐゴシック" pitchFamily="34" charset="-128"/>
                <a:cs typeface="Calibri" panose="020F0502020204030204" pitchFamily="34" charset="0"/>
              </a:rPr>
              <a:t>90%</a:t>
            </a:r>
          </a:p>
        </p:txBody>
      </p:sp>
      <p:sp>
        <p:nvSpPr>
          <p:cNvPr id="117" name="TextBox 116">
            <a:extLst>
              <a:ext uri="{FF2B5EF4-FFF2-40B4-BE49-F238E27FC236}">
                <a16:creationId xmlns:a16="http://schemas.microsoft.com/office/drawing/2014/main" id="{455FEA55-1C25-76CE-B8E5-3769003448FA}"/>
              </a:ext>
            </a:extLst>
          </p:cNvPr>
          <p:cNvSpPr txBox="1"/>
          <p:nvPr/>
        </p:nvSpPr>
        <p:spPr>
          <a:xfrm>
            <a:off x="5101314" y="2933366"/>
            <a:ext cx="2069451" cy="892320"/>
          </a:xfrm>
          <a:prstGeom prst="rect">
            <a:avLst/>
          </a:prstGeom>
          <a:noFill/>
        </p:spPr>
        <p:txBody>
          <a:bodyPr wrap="none" rtlCol="0">
            <a:spAutoFit/>
          </a:bodyPr>
          <a:lstStyle/>
          <a:p>
            <a:pPr algn="ctr" defTabSz="914126" eaLnBrk="0" fontAlgn="base" hangingPunct="0">
              <a:spcBef>
                <a:spcPct val="0"/>
              </a:spcBef>
              <a:spcAft>
                <a:spcPct val="0"/>
              </a:spcAft>
              <a:defRPr/>
            </a:pPr>
            <a:r>
              <a:rPr lang="en-US" sz="1600">
                <a:solidFill>
                  <a:prstClr val="white"/>
                </a:solidFill>
                <a:latin typeface="Calibri" panose="020F0502020204030204" pitchFamily="34" charset="0"/>
                <a:ea typeface="ＭＳ Ｐゴシック" pitchFamily="34" charset="-128"/>
                <a:cs typeface="Calibri" panose="020F0502020204030204" pitchFamily="34" charset="0"/>
              </a:rPr>
              <a:t>*Unauthorized Access </a:t>
            </a:r>
          </a:p>
          <a:p>
            <a:pPr algn="ctr" defTabSz="914126" eaLnBrk="0" fontAlgn="base" hangingPunct="0">
              <a:spcBef>
                <a:spcPct val="0"/>
              </a:spcBef>
              <a:spcAft>
                <a:spcPct val="0"/>
              </a:spcAft>
              <a:defRPr/>
            </a:pPr>
            <a:r>
              <a:rPr lang="en-US" sz="1600">
                <a:solidFill>
                  <a:prstClr val="white"/>
                </a:solidFill>
                <a:latin typeface="Calibri" panose="020F0502020204030204" pitchFamily="34" charset="0"/>
                <a:ea typeface="ＭＳ Ｐゴシック" pitchFamily="34" charset="-128"/>
                <a:cs typeface="Calibri" panose="020F0502020204030204" pitchFamily="34" charset="0"/>
              </a:rPr>
              <a:t>Data</a:t>
            </a:r>
          </a:p>
          <a:p>
            <a:pPr algn="ctr" defTabSz="914126" eaLnBrk="0" fontAlgn="base" hangingPunct="0">
              <a:spcBef>
                <a:spcPct val="0"/>
              </a:spcBef>
              <a:spcAft>
                <a:spcPct val="0"/>
              </a:spcAft>
              <a:defRPr/>
            </a:pPr>
            <a:r>
              <a:rPr lang="en-US" sz="1999">
                <a:solidFill>
                  <a:prstClr val="white"/>
                </a:solidFill>
                <a:latin typeface="Calibri" panose="020F0502020204030204" pitchFamily="34" charset="0"/>
                <a:ea typeface="ＭＳ Ｐゴシック" pitchFamily="34" charset="-128"/>
                <a:cs typeface="Calibri" panose="020F0502020204030204" pitchFamily="34" charset="0"/>
              </a:rPr>
              <a:t>70%</a:t>
            </a:r>
          </a:p>
        </p:txBody>
      </p:sp>
      <p:sp>
        <p:nvSpPr>
          <p:cNvPr id="118" name="TextBox 117">
            <a:extLst>
              <a:ext uri="{FF2B5EF4-FFF2-40B4-BE49-F238E27FC236}">
                <a16:creationId xmlns:a16="http://schemas.microsoft.com/office/drawing/2014/main" id="{EB44184D-320B-1F55-46BE-9CC97D252A42}"/>
              </a:ext>
            </a:extLst>
          </p:cNvPr>
          <p:cNvSpPr txBox="1"/>
          <p:nvPr/>
        </p:nvSpPr>
        <p:spPr>
          <a:xfrm>
            <a:off x="7281075" y="3669774"/>
            <a:ext cx="1138029" cy="892320"/>
          </a:xfrm>
          <a:prstGeom prst="rect">
            <a:avLst/>
          </a:prstGeom>
          <a:noFill/>
        </p:spPr>
        <p:txBody>
          <a:bodyPr wrap="none" rtlCol="0">
            <a:spAutoFit/>
          </a:bodyPr>
          <a:lstStyle/>
          <a:p>
            <a:pPr algn="ctr" defTabSz="914126" eaLnBrk="0" fontAlgn="base" hangingPunct="0">
              <a:spcBef>
                <a:spcPct val="0"/>
              </a:spcBef>
              <a:spcAft>
                <a:spcPct val="0"/>
              </a:spcAft>
              <a:defRPr/>
            </a:pPr>
            <a:r>
              <a:rPr lang="en-US" sz="1600">
                <a:solidFill>
                  <a:prstClr val="white"/>
                </a:solidFill>
                <a:latin typeface="Calibri" panose="020F0502020204030204" pitchFamily="34" charset="0"/>
                <a:ea typeface="ＭＳ Ｐゴシック" pitchFamily="34" charset="-128"/>
                <a:cs typeface="Calibri" panose="020F0502020204030204" pitchFamily="34" charset="0"/>
              </a:rPr>
              <a:t>*Theft of </a:t>
            </a:r>
          </a:p>
          <a:p>
            <a:pPr algn="ctr" defTabSz="914126" eaLnBrk="0" fontAlgn="base" hangingPunct="0">
              <a:spcBef>
                <a:spcPct val="0"/>
              </a:spcBef>
              <a:spcAft>
                <a:spcPct val="0"/>
              </a:spcAft>
              <a:defRPr/>
            </a:pPr>
            <a:r>
              <a:rPr lang="en-US" sz="1600">
                <a:solidFill>
                  <a:prstClr val="white"/>
                </a:solidFill>
                <a:latin typeface="Calibri" panose="020F0502020204030204" pitchFamily="34" charset="0"/>
                <a:ea typeface="ＭＳ Ｐゴシック" pitchFamily="34" charset="-128"/>
                <a:cs typeface="Calibri" panose="020F0502020204030204" pitchFamily="34" charset="0"/>
              </a:rPr>
              <a:t>Equipment </a:t>
            </a:r>
          </a:p>
          <a:p>
            <a:pPr algn="ctr" defTabSz="914126" eaLnBrk="0" fontAlgn="base" hangingPunct="0">
              <a:spcBef>
                <a:spcPct val="0"/>
              </a:spcBef>
              <a:spcAft>
                <a:spcPct val="0"/>
              </a:spcAft>
              <a:defRPr/>
            </a:pPr>
            <a:r>
              <a:rPr lang="en-US" sz="1999">
                <a:solidFill>
                  <a:prstClr val="white"/>
                </a:solidFill>
                <a:latin typeface="Calibri" panose="020F0502020204030204" pitchFamily="34" charset="0"/>
                <a:ea typeface="ＭＳ Ｐゴシック" pitchFamily="34" charset="-128"/>
                <a:cs typeface="Calibri" panose="020F0502020204030204" pitchFamily="34" charset="0"/>
              </a:rPr>
              <a:t>40%</a:t>
            </a:r>
          </a:p>
        </p:txBody>
      </p:sp>
      <p:sp>
        <p:nvSpPr>
          <p:cNvPr id="119" name="TextBox 118">
            <a:extLst>
              <a:ext uri="{FF2B5EF4-FFF2-40B4-BE49-F238E27FC236}">
                <a16:creationId xmlns:a16="http://schemas.microsoft.com/office/drawing/2014/main" id="{D1E109A1-DC84-52F8-6654-2BB17C87AF5F}"/>
              </a:ext>
            </a:extLst>
          </p:cNvPr>
          <p:cNvSpPr txBox="1"/>
          <p:nvPr/>
        </p:nvSpPr>
        <p:spPr>
          <a:xfrm>
            <a:off x="8757435" y="3340151"/>
            <a:ext cx="1613419" cy="892320"/>
          </a:xfrm>
          <a:prstGeom prst="rect">
            <a:avLst/>
          </a:prstGeom>
          <a:noFill/>
        </p:spPr>
        <p:txBody>
          <a:bodyPr wrap="none" rtlCol="0">
            <a:spAutoFit/>
          </a:bodyPr>
          <a:lstStyle/>
          <a:p>
            <a:pPr algn="ctr" defTabSz="914126" eaLnBrk="0" fontAlgn="base" hangingPunct="0">
              <a:spcBef>
                <a:spcPct val="0"/>
              </a:spcBef>
              <a:spcAft>
                <a:spcPct val="0"/>
              </a:spcAft>
              <a:defRPr/>
            </a:pPr>
            <a:r>
              <a:rPr lang="en-US" sz="1600">
                <a:solidFill>
                  <a:prstClr val="white"/>
                </a:solidFill>
                <a:latin typeface="Calibri" panose="020F0502020204030204" pitchFamily="34" charset="0"/>
                <a:ea typeface="ＭＳ Ｐゴシック" pitchFamily="34" charset="-128"/>
                <a:cs typeface="Calibri" panose="020F0502020204030204" pitchFamily="34" charset="0"/>
              </a:rPr>
              <a:t>*Unauthorized </a:t>
            </a:r>
          </a:p>
          <a:p>
            <a:pPr algn="ctr" defTabSz="914126" eaLnBrk="0" fontAlgn="base" hangingPunct="0">
              <a:spcBef>
                <a:spcPct val="0"/>
              </a:spcBef>
              <a:spcAft>
                <a:spcPct val="0"/>
              </a:spcAft>
              <a:defRPr/>
            </a:pPr>
            <a:r>
              <a:rPr lang="en-US" sz="1600">
                <a:solidFill>
                  <a:prstClr val="white"/>
                </a:solidFill>
                <a:latin typeface="Calibri" panose="020F0502020204030204" pitchFamily="34" charset="0"/>
                <a:ea typeface="ＭＳ Ｐゴシック" pitchFamily="34" charset="-128"/>
                <a:cs typeface="Calibri" panose="020F0502020204030204" pitchFamily="34" charset="0"/>
              </a:rPr>
              <a:t>Paper Disclosure </a:t>
            </a:r>
          </a:p>
          <a:p>
            <a:pPr algn="ctr" defTabSz="914126" eaLnBrk="0" fontAlgn="base" hangingPunct="0">
              <a:spcBef>
                <a:spcPct val="0"/>
              </a:spcBef>
              <a:spcAft>
                <a:spcPct val="0"/>
              </a:spcAft>
              <a:defRPr/>
            </a:pPr>
            <a:r>
              <a:rPr lang="en-US" sz="1999">
                <a:solidFill>
                  <a:prstClr val="white"/>
                </a:solidFill>
                <a:latin typeface="Calibri" panose="020F0502020204030204" pitchFamily="34" charset="0"/>
                <a:ea typeface="ＭＳ Ｐゴシック" pitchFamily="34" charset="-128"/>
                <a:cs typeface="Calibri" panose="020F0502020204030204" pitchFamily="34" charset="0"/>
              </a:rPr>
              <a:t>50%</a:t>
            </a:r>
          </a:p>
        </p:txBody>
      </p:sp>
      <p:sp>
        <p:nvSpPr>
          <p:cNvPr id="120" name="TextBox 119">
            <a:extLst>
              <a:ext uri="{FF2B5EF4-FFF2-40B4-BE49-F238E27FC236}">
                <a16:creationId xmlns:a16="http://schemas.microsoft.com/office/drawing/2014/main" id="{94006403-EF4F-919D-4F68-6FC6A036CE11}"/>
              </a:ext>
            </a:extLst>
          </p:cNvPr>
          <p:cNvSpPr txBox="1"/>
          <p:nvPr/>
        </p:nvSpPr>
        <p:spPr>
          <a:xfrm>
            <a:off x="2453785" y="4736296"/>
            <a:ext cx="540392" cy="338466"/>
          </a:xfrm>
          <a:prstGeom prst="rect">
            <a:avLst/>
          </a:prstGeom>
          <a:noFill/>
        </p:spPr>
        <p:txBody>
          <a:bodyPr wrap="none" rtlCol="0">
            <a:spAutoFit/>
          </a:bodyPr>
          <a:lstStyle/>
          <a:p>
            <a:pPr algn="ctr" defTabSz="914126" eaLnBrk="0" fontAlgn="base" hangingPunct="0">
              <a:spcBef>
                <a:spcPct val="0"/>
              </a:spcBef>
              <a:spcAft>
                <a:spcPct val="0"/>
              </a:spcAft>
              <a:defRPr/>
            </a:pPr>
            <a:r>
              <a:rPr lang="en-US" sz="1600" kern="0">
                <a:solidFill>
                  <a:prstClr val="white"/>
                </a:solidFill>
                <a:latin typeface="Calibri" panose="020F0502020204030204" pitchFamily="34" charset="0"/>
                <a:ea typeface="ＭＳ Ｐゴシック" pitchFamily="34" charset="-128"/>
                <a:cs typeface="Calibri" panose="020F0502020204030204" pitchFamily="34" charset="0"/>
              </a:rPr>
              <a:t>65%</a:t>
            </a:r>
            <a:endParaRPr lang="en-US" sz="1600">
              <a:solidFill>
                <a:prstClr val="white"/>
              </a:solidFill>
              <a:latin typeface="Calibri" panose="020F0502020204030204" pitchFamily="34" charset="0"/>
              <a:ea typeface="ＭＳ Ｐゴシック" pitchFamily="34" charset="-128"/>
              <a:cs typeface="Calibri" panose="020F0502020204030204" pitchFamily="34" charset="0"/>
            </a:endParaRPr>
          </a:p>
        </p:txBody>
      </p:sp>
      <p:sp>
        <p:nvSpPr>
          <p:cNvPr id="121" name="TextBox 120">
            <a:extLst>
              <a:ext uri="{FF2B5EF4-FFF2-40B4-BE49-F238E27FC236}">
                <a16:creationId xmlns:a16="http://schemas.microsoft.com/office/drawing/2014/main" id="{561E12C6-5A10-E01F-E183-2D96A5B6B234}"/>
              </a:ext>
            </a:extLst>
          </p:cNvPr>
          <p:cNvSpPr txBox="1"/>
          <p:nvPr/>
        </p:nvSpPr>
        <p:spPr>
          <a:xfrm>
            <a:off x="4156730" y="4660116"/>
            <a:ext cx="540392" cy="338466"/>
          </a:xfrm>
          <a:prstGeom prst="rect">
            <a:avLst/>
          </a:prstGeom>
          <a:noFill/>
        </p:spPr>
        <p:txBody>
          <a:bodyPr wrap="none" rtlCol="0">
            <a:spAutoFit/>
          </a:bodyPr>
          <a:lstStyle/>
          <a:p>
            <a:pPr algn="ctr" defTabSz="914126" eaLnBrk="0" fontAlgn="base" hangingPunct="0">
              <a:spcBef>
                <a:spcPct val="0"/>
              </a:spcBef>
              <a:spcAft>
                <a:spcPct val="0"/>
              </a:spcAft>
              <a:defRPr/>
            </a:pPr>
            <a:r>
              <a:rPr lang="en-US" sz="1600" kern="0">
                <a:solidFill>
                  <a:prstClr val="white"/>
                </a:solidFill>
                <a:latin typeface="Calibri" panose="020F0502020204030204" pitchFamily="34" charset="0"/>
                <a:ea typeface="ＭＳ Ｐゴシック" pitchFamily="34" charset="-128"/>
                <a:cs typeface="Calibri" panose="020F0502020204030204" pitchFamily="34" charset="0"/>
              </a:rPr>
              <a:t>90%</a:t>
            </a:r>
            <a:endParaRPr lang="en-US" sz="1600">
              <a:solidFill>
                <a:prstClr val="white"/>
              </a:solidFill>
              <a:latin typeface="Calibri" panose="020F0502020204030204" pitchFamily="34" charset="0"/>
              <a:ea typeface="ＭＳ Ｐゴシック" pitchFamily="34" charset="-128"/>
              <a:cs typeface="Calibri" panose="020F0502020204030204" pitchFamily="34" charset="0"/>
            </a:endParaRPr>
          </a:p>
        </p:txBody>
      </p:sp>
      <p:sp>
        <p:nvSpPr>
          <p:cNvPr id="122" name="TextBox 121">
            <a:extLst>
              <a:ext uri="{FF2B5EF4-FFF2-40B4-BE49-F238E27FC236}">
                <a16:creationId xmlns:a16="http://schemas.microsoft.com/office/drawing/2014/main" id="{03FF46B0-F4E0-DCBA-C276-31A74B2FBDC9}"/>
              </a:ext>
            </a:extLst>
          </p:cNvPr>
          <p:cNvSpPr txBox="1"/>
          <p:nvPr/>
        </p:nvSpPr>
        <p:spPr>
          <a:xfrm>
            <a:off x="5859674" y="4660116"/>
            <a:ext cx="540392" cy="338466"/>
          </a:xfrm>
          <a:prstGeom prst="rect">
            <a:avLst/>
          </a:prstGeom>
          <a:noFill/>
        </p:spPr>
        <p:txBody>
          <a:bodyPr wrap="none" rtlCol="0">
            <a:spAutoFit/>
          </a:bodyPr>
          <a:lstStyle/>
          <a:p>
            <a:pPr algn="ctr" defTabSz="914126" eaLnBrk="0" fontAlgn="base" hangingPunct="0">
              <a:spcBef>
                <a:spcPct val="0"/>
              </a:spcBef>
              <a:spcAft>
                <a:spcPct val="0"/>
              </a:spcAft>
              <a:defRPr/>
            </a:pPr>
            <a:r>
              <a:rPr lang="en-US" sz="1600" kern="0">
                <a:solidFill>
                  <a:prstClr val="white"/>
                </a:solidFill>
                <a:latin typeface="Calibri" panose="020F0502020204030204" pitchFamily="34" charset="0"/>
                <a:ea typeface="ＭＳ Ｐゴシック" pitchFamily="34" charset="-128"/>
                <a:cs typeface="Calibri" panose="020F0502020204030204" pitchFamily="34" charset="0"/>
              </a:rPr>
              <a:t>70%</a:t>
            </a:r>
            <a:endParaRPr lang="en-US" sz="1600">
              <a:solidFill>
                <a:prstClr val="white"/>
              </a:solidFill>
              <a:latin typeface="Calibri" panose="020F0502020204030204" pitchFamily="34" charset="0"/>
              <a:ea typeface="ＭＳ Ｐゴシック" pitchFamily="34" charset="-128"/>
              <a:cs typeface="Calibri" panose="020F0502020204030204" pitchFamily="34" charset="0"/>
            </a:endParaRPr>
          </a:p>
        </p:txBody>
      </p:sp>
      <p:sp>
        <p:nvSpPr>
          <p:cNvPr id="123" name="TextBox 122">
            <a:extLst>
              <a:ext uri="{FF2B5EF4-FFF2-40B4-BE49-F238E27FC236}">
                <a16:creationId xmlns:a16="http://schemas.microsoft.com/office/drawing/2014/main" id="{6954035A-3C45-16FB-B7CA-FE75215CAC62}"/>
              </a:ext>
            </a:extLst>
          </p:cNvPr>
          <p:cNvSpPr txBox="1"/>
          <p:nvPr/>
        </p:nvSpPr>
        <p:spPr>
          <a:xfrm>
            <a:off x="7575315" y="4825173"/>
            <a:ext cx="540392" cy="338466"/>
          </a:xfrm>
          <a:prstGeom prst="rect">
            <a:avLst/>
          </a:prstGeom>
          <a:noFill/>
        </p:spPr>
        <p:txBody>
          <a:bodyPr wrap="none" rtlCol="0">
            <a:spAutoFit/>
          </a:bodyPr>
          <a:lstStyle/>
          <a:p>
            <a:pPr algn="ctr" defTabSz="914126" eaLnBrk="0" fontAlgn="base" hangingPunct="0">
              <a:spcBef>
                <a:spcPct val="0"/>
              </a:spcBef>
              <a:spcAft>
                <a:spcPct val="0"/>
              </a:spcAft>
              <a:defRPr/>
            </a:pPr>
            <a:r>
              <a:rPr lang="en-US" sz="1600" kern="0">
                <a:solidFill>
                  <a:prstClr val="white"/>
                </a:solidFill>
                <a:latin typeface="Calibri" panose="020F0502020204030204" pitchFamily="34" charset="0"/>
                <a:ea typeface="ＭＳ Ｐゴシック" pitchFamily="34" charset="-128"/>
                <a:cs typeface="Calibri" panose="020F0502020204030204" pitchFamily="34" charset="0"/>
              </a:rPr>
              <a:t>40%</a:t>
            </a:r>
            <a:endParaRPr lang="en-US" sz="1600">
              <a:solidFill>
                <a:prstClr val="white"/>
              </a:solidFill>
              <a:latin typeface="Calibri" panose="020F0502020204030204" pitchFamily="34" charset="0"/>
              <a:ea typeface="ＭＳ Ｐゴシック" pitchFamily="34" charset="-128"/>
              <a:cs typeface="Calibri" panose="020F0502020204030204" pitchFamily="34" charset="0"/>
            </a:endParaRPr>
          </a:p>
        </p:txBody>
      </p:sp>
      <p:sp>
        <p:nvSpPr>
          <p:cNvPr id="124" name="TextBox 123">
            <a:extLst>
              <a:ext uri="{FF2B5EF4-FFF2-40B4-BE49-F238E27FC236}">
                <a16:creationId xmlns:a16="http://schemas.microsoft.com/office/drawing/2014/main" id="{EA8200CB-60AA-C0C3-4CAE-8D90EF822CC0}"/>
              </a:ext>
            </a:extLst>
          </p:cNvPr>
          <p:cNvSpPr txBox="1"/>
          <p:nvPr/>
        </p:nvSpPr>
        <p:spPr>
          <a:xfrm>
            <a:off x="9290956" y="4774386"/>
            <a:ext cx="540392" cy="338466"/>
          </a:xfrm>
          <a:prstGeom prst="rect">
            <a:avLst/>
          </a:prstGeom>
          <a:noFill/>
        </p:spPr>
        <p:txBody>
          <a:bodyPr wrap="none" rtlCol="0">
            <a:spAutoFit/>
          </a:bodyPr>
          <a:lstStyle/>
          <a:p>
            <a:pPr algn="ctr" defTabSz="914126" eaLnBrk="0" fontAlgn="base" hangingPunct="0">
              <a:spcBef>
                <a:spcPct val="0"/>
              </a:spcBef>
              <a:spcAft>
                <a:spcPct val="0"/>
              </a:spcAft>
              <a:defRPr/>
            </a:pPr>
            <a:r>
              <a:rPr lang="en-US" sz="1600" kern="0">
                <a:solidFill>
                  <a:prstClr val="white"/>
                </a:solidFill>
                <a:latin typeface="Calibri" panose="020F0502020204030204" pitchFamily="34" charset="0"/>
                <a:ea typeface="ＭＳ Ｐゴシック" pitchFamily="34" charset="-128"/>
                <a:cs typeface="Calibri" panose="020F0502020204030204" pitchFamily="34" charset="0"/>
              </a:rPr>
              <a:t>50%</a:t>
            </a:r>
            <a:endParaRPr lang="en-US" sz="1600">
              <a:solidFill>
                <a:prstClr val="white"/>
              </a:solidFill>
              <a:latin typeface="Calibri" panose="020F0502020204030204" pitchFamily="34" charset="0"/>
              <a:ea typeface="ＭＳ Ｐゴシック" pitchFamily="34" charset="-128"/>
              <a:cs typeface="Calibri" panose="020F0502020204030204" pitchFamily="34" charset="0"/>
            </a:endParaRPr>
          </a:p>
        </p:txBody>
      </p:sp>
      <p:sp>
        <p:nvSpPr>
          <p:cNvPr id="125" name="TextBox 124">
            <a:extLst>
              <a:ext uri="{FF2B5EF4-FFF2-40B4-BE49-F238E27FC236}">
                <a16:creationId xmlns:a16="http://schemas.microsoft.com/office/drawing/2014/main" id="{CF3CB91A-63CF-DB1D-246D-92FBC90765CE}"/>
              </a:ext>
            </a:extLst>
          </p:cNvPr>
          <p:cNvSpPr txBox="1"/>
          <p:nvPr/>
        </p:nvSpPr>
        <p:spPr>
          <a:xfrm>
            <a:off x="3923652" y="5591417"/>
            <a:ext cx="4833783" cy="400006"/>
          </a:xfrm>
          <a:prstGeom prst="rect">
            <a:avLst/>
          </a:prstGeom>
          <a:noFill/>
        </p:spPr>
        <p:txBody>
          <a:bodyPr wrap="none" rtlCol="0">
            <a:spAutoFit/>
          </a:bodyPr>
          <a:lstStyle/>
          <a:p>
            <a:pPr defTabSz="914126" eaLnBrk="0" fontAlgn="base" hangingPunct="0">
              <a:spcBef>
                <a:spcPct val="0"/>
              </a:spcBef>
              <a:spcAft>
                <a:spcPct val="0"/>
              </a:spcAft>
              <a:defRPr/>
            </a:pPr>
            <a:r>
              <a:rPr lang="en-US" sz="1999">
                <a:solidFill>
                  <a:prstClr val="white"/>
                </a:solidFill>
                <a:latin typeface="Calibri" panose="020F0502020204030204" pitchFamily="34" charset="0"/>
                <a:ea typeface="ＭＳ Ｐゴシック" pitchFamily="34" charset="-128"/>
                <a:cs typeface="Calibri" panose="020F0502020204030204" pitchFamily="34" charset="0"/>
              </a:rPr>
              <a:t>PCA Threat Results from 2020 and 2021 SRA </a:t>
            </a:r>
          </a:p>
        </p:txBody>
      </p:sp>
      <p:sp>
        <p:nvSpPr>
          <p:cNvPr id="126" name="TextBox 125">
            <a:extLst>
              <a:ext uri="{FF2B5EF4-FFF2-40B4-BE49-F238E27FC236}">
                <a16:creationId xmlns:a16="http://schemas.microsoft.com/office/drawing/2014/main" id="{5540165B-153B-E24E-AF5A-FB437A0D8BD1}"/>
              </a:ext>
            </a:extLst>
          </p:cNvPr>
          <p:cNvSpPr txBox="1"/>
          <p:nvPr/>
        </p:nvSpPr>
        <p:spPr>
          <a:xfrm>
            <a:off x="999986" y="1183318"/>
            <a:ext cx="10254094" cy="584623"/>
          </a:xfrm>
          <a:prstGeom prst="rect">
            <a:avLst/>
          </a:prstGeom>
          <a:noFill/>
        </p:spPr>
        <p:txBody>
          <a:bodyPr wrap="square" rtlCol="0">
            <a:spAutoFit/>
          </a:bodyPr>
          <a:lstStyle/>
          <a:p>
            <a:pPr defTabSz="914126" eaLnBrk="0" fontAlgn="base" hangingPunct="0">
              <a:spcBef>
                <a:spcPct val="0"/>
              </a:spcBef>
              <a:spcAft>
                <a:spcPct val="0"/>
              </a:spcAft>
              <a:defRPr/>
            </a:pPr>
            <a:r>
              <a:rPr lang="en-US" sz="3199" dirty="0">
                <a:solidFill>
                  <a:prstClr val="white"/>
                </a:solidFill>
                <a:latin typeface="Calibri" panose="020F0502020204030204" pitchFamily="34" charset="0"/>
                <a:ea typeface="ＭＳ Ｐゴシック" pitchFamily="34" charset="-128"/>
                <a:cs typeface="Calibri" panose="020F0502020204030204" pitchFamily="34" charset="0"/>
              </a:rPr>
              <a:t>PCA Threat Results from 2020 and 2021 HIPAA SRAs</a:t>
            </a:r>
          </a:p>
        </p:txBody>
      </p:sp>
      <p:sp>
        <p:nvSpPr>
          <p:cNvPr id="127" name="TextBox 126">
            <a:extLst>
              <a:ext uri="{FF2B5EF4-FFF2-40B4-BE49-F238E27FC236}">
                <a16:creationId xmlns:a16="http://schemas.microsoft.com/office/drawing/2014/main" id="{1C84D164-E7DD-07D9-D839-D28992909B69}"/>
              </a:ext>
            </a:extLst>
          </p:cNvPr>
          <p:cNvSpPr txBox="1"/>
          <p:nvPr/>
        </p:nvSpPr>
        <p:spPr>
          <a:xfrm>
            <a:off x="446268" y="6279535"/>
            <a:ext cx="4306660" cy="338466"/>
          </a:xfrm>
          <a:prstGeom prst="rect">
            <a:avLst/>
          </a:prstGeom>
          <a:noFill/>
        </p:spPr>
        <p:txBody>
          <a:bodyPr wrap="none" rtlCol="0">
            <a:spAutoFit/>
          </a:bodyPr>
          <a:lstStyle/>
          <a:p>
            <a:pPr defTabSz="914126" eaLnBrk="0" fontAlgn="base" hangingPunct="0">
              <a:spcBef>
                <a:spcPct val="0"/>
              </a:spcBef>
              <a:spcAft>
                <a:spcPct val="0"/>
              </a:spcAft>
              <a:defRPr/>
            </a:pPr>
            <a:r>
              <a:rPr lang="en-US" sz="1600">
                <a:solidFill>
                  <a:prstClr val="white"/>
                </a:solidFill>
                <a:latin typeface="Calibri" panose="020F0502020204030204" pitchFamily="34" charset="0"/>
                <a:ea typeface="ＭＳ Ｐゴシック" pitchFamily="34" charset="-128"/>
                <a:cs typeface="Calibri" panose="020F0502020204030204" pitchFamily="34" charset="0"/>
              </a:rPr>
              <a:t>*Align with 405(d) HHS Managing Threats (HICP)  </a:t>
            </a:r>
          </a:p>
        </p:txBody>
      </p:sp>
    </p:spTree>
    <p:extLst>
      <p:ext uri="{BB962C8B-B14F-4D97-AF65-F5344CB8AC3E}">
        <p14:creationId xmlns:p14="http://schemas.microsoft.com/office/powerpoint/2010/main" val="27973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01">
            <a:extLst>
              <a:ext uri="{FF2B5EF4-FFF2-40B4-BE49-F238E27FC236}">
                <a16:creationId xmlns:a16="http://schemas.microsoft.com/office/drawing/2014/main" id="{B6B5F793-EAF4-4ABC-B1D9-9BAB612BA7E1}"/>
              </a:ext>
            </a:extLst>
          </p:cNvPr>
          <p:cNvPicPr>
            <a:picLocks noChangeAspect="1"/>
          </p:cNvPicPr>
          <p:nvPr/>
        </p:nvPicPr>
        <p:blipFill>
          <a:blip r:embed="rId3">
            <a:grayscl/>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t="14844" b="14844"/>
          <a:stretch>
            <a:fillRect/>
          </a:stretch>
        </p:blipFill>
        <p:spPr>
          <a:xfrm>
            <a:off x="1587" y="32158"/>
            <a:ext cx="11579384" cy="6856214"/>
          </a:xfrm>
          <a:prstGeom prst="rect">
            <a:avLst/>
          </a:prstGeom>
        </p:spPr>
      </p:pic>
      <p:sp>
        <p:nvSpPr>
          <p:cNvPr id="2" name="Title 1"/>
          <p:cNvSpPr>
            <a:spLocks noGrp="1"/>
          </p:cNvSpPr>
          <p:nvPr>
            <p:ph type="title"/>
          </p:nvPr>
        </p:nvSpPr>
        <p:spPr>
          <a:xfrm>
            <a:off x="2922570" y="434702"/>
            <a:ext cx="9979600" cy="1142702"/>
          </a:xfrm>
        </p:spPr>
        <p:txBody>
          <a:bodyPr>
            <a:normAutofit/>
          </a:bodyPr>
          <a:lstStyle/>
          <a:p>
            <a:pPr algn="l"/>
            <a:r>
              <a:rPr lang="en-US" sz="2799" dirty="0">
                <a:latin typeface="Calibri" panose="020F0502020204030204" pitchFamily="34" charset="0"/>
                <a:cs typeface="Calibri" panose="020F0502020204030204" pitchFamily="34" charset="0"/>
              </a:rPr>
              <a:t>Hacking Tool Mitigations /  </a:t>
            </a:r>
          </a:p>
        </p:txBody>
      </p:sp>
      <p:cxnSp>
        <p:nvCxnSpPr>
          <p:cNvPr id="5" name="Straight Connector 4">
            <a:extLst>
              <a:ext uri="{FF2B5EF4-FFF2-40B4-BE49-F238E27FC236}">
                <a16:creationId xmlns:a16="http://schemas.microsoft.com/office/drawing/2014/main" id="{90B12725-9F9E-4423-B4D9-637372ACCD55}"/>
              </a:ext>
            </a:extLst>
          </p:cNvPr>
          <p:cNvCxnSpPr>
            <a:cxnSpLocks/>
          </p:cNvCxnSpPr>
          <p:nvPr/>
        </p:nvCxnSpPr>
        <p:spPr>
          <a:xfrm>
            <a:off x="1588" y="1418162"/>
            <a:ext cx="12188825" cy="0"/>
          </a:xfrm>
          <a:prstGeom prst="line">
            <a:avLst/>
          </a:prstGeom>
        </p:spPr>
        <p:style>
          <a:lnRef idx="2">
            <a:schemeClr val="dk1"/>
          </a:lnRef>
          <a:fillRef idx="0">
            <a:schemeClr val="dk1"/>
          </a:fillRef>
          <a:effectRef idx="1">
            <a:schemeClr val="dk1"/>
          </a:effectRef>
          <a:fontRef idx="minor">
            <a:schemeClr val="tx1"/>
          </a:fontRef>
        </p:style>
      </p:cxnSp>
      <p:grpSp>
        <p:nvGrpSpPr>
          <p:cNvPr id="10" name="Group 9">
            <a:extLst>
              <a:ext uri="{FF2B5EF4-FFF2-40B4-BE49-F238E27FC236}">
                <a16:creationId xmlns:a16="http://schemas.microsoft.com/office/drawing/2014/main" id="{449B20D7-78FF-4608-8CA2-4DE6CB21A401}"/>
              </a:ext>
            </a:extLst>
          </p:cNvPr>
          <p:cNvGrpSpPr/>
          <p:nvPr/>
        </p:nvGrpSpPr>
        <p:grpSpPr>
          <a:xfrm>
            <a:off x="2858830" y="2297006"/>
            <a:ext cx="5745721" cy="3542682"/>
            <a:chOff x="3503613" y="1679575"/>
            <a:chExt cx="6148388" cy="4084638"/>
          </a:xfrm>
          <a:solidFill>
            <a:schemeClr val="accent2"/>
          </a:solidFill>
        </p:grpSpPr>
        <p:sp>
          <p:nvSpPr>
            <p:cNvPr id="12" name="Freeform 6">
              <a:extLst>
                <a:ext uri="{FF2B5EF4-FFF2-40B4-BE49-F238E27FC236}">
                  <a16:creationId xmlns:a16="http://schemas.microsoft.com/office/drawing/2014/main" id="{B99BB249-29B9-4D33-8278-ACB277383178}"/>
                </a:ext>
              </a:extLst>
            </p:cNvPr>
            <p:cNvSpPr>
              <a:spLocks/>
            </p:cNvSpPr>
            <p:nvPr/>
          </p:nvSpPr>
          <p:spPr bwMode="auto">
            <a:xfrm>
              <a:off x="3503613" y="2909888"/>
              <a:ext cx="6148388" cy="1766888"/>
            </a:xfrm>
            <a:custGeom>
              <a:avLst/>
              <a:gdLst/>
              <a:ahLst/>
              <a:cxnLst>
                <a:cxn ang="0">
                  <a:pos x="0" y="0"/>
                </a:cxn>
                <a:cxn ang="0">
                  <a:pos x="3249" y="0"/>
                </a:cxn>
                <a:cxn ang="0">
                  <a:pos x="3267" y="3"/>
                </a:cxn>
                <a:cxn ang="0">
                  <a:pos x="3287" y="9"/>
                </a:cxn>
                <a:cxn ang="0">
                  <a:pos x="3305" y="17"/>
                </a:cxn>
                <a:cxn ang="0">
                  <a:pos x="3320" y="27"/>
                </a:cxn>
                <a:cxn ang="0">
                  <a:pos x="3860" y="501"/>
                </a:cxn>
                <a:cxn ang="0">
                  <a:pos x="3868" y="511"/>
                </a:cxn>
                <a:cxn ang="0">
                  <a:pos x="3872" y="522"/>
                </a:cxn>
                <a:cxn ang="0">
                  <a:pos x="3873" y="535"/>
                </a:cxn>
                <a:cxn ang="0">
                  <a:pos x="3869" y="545"/>
                </a:cxn>
                <a:cxn ang="0">
                  <a:pos x="3861" y="556"/>
                </a:cxn>
                <a:cxn ang="0">
                  <a:pos x="3319" y="1085"/>
                </a:cxn>
                <a:cxn ang="0">
                  <a:pos x="3305" y="1096"/>
                </a:cxn>
                <a:cxn ang="0">
                  <a:pos x="3287" y="1105"/>
                </a:cxn>
                <a:cxn ang="0">
                  <a:pos x="3267" y="1111"/>
                </a:cxn>
                <a:cxn ang="0">
                  <a:pos x="3249" y="1113"/>
                </a:cxn>
                <a:cxn ang="0">
                  <a:pos x="0" y="1113"/>
                </a:cxn>
                <a:cxn ang="0">
                  <a:pos x="0" y="0"/>
                </a:cxn>
              </a:cxnLst>
              <a:rect l="0" t="0" r="r" b="b"/>
              <a:pathLst>
                <a:path w="3873" h="1113">
                  <a:moveTo>
                    <a:pt x="0" y="0"/>
                  </a:moveTo>
                  <a:lnTo>
                    <a:pt x="3249" y="0"/>
                  </a:lnTo>
                  <a:lnTo>
                    <a:pt x="3267" y="3"/>
                  </a:lnTo>
                  <a:lnTo>
                    <a:pt x="3287" y="9"/>
                  </a:lnTo>
                  <a:lnTo>
                    <a:pt x="3305" y="17"/>
                  </a:lnTo>
                  <a:lnTo>
                    <a:pt x="3320" y="27"/>
                  </a:lnTo>
                  <a:lnTo>
                    <a:pt x="3860" y="501"/>
                  </a:lnTo>
                  <a:lnTo>
                    <a:pt x="3868" y="511"/>
                  </a:lnTo>
                  <a:lnTo>
                    <a:pt x="3872" y="522"/>
                  </a:lnTo>
                  <a:lnTo>
                    <a:pt x="3873" y="535"/>
                  </a:lnTo>
                  <a:lnTo>
                    <a:pt x="3869" y="545"/>
                  </a:lnTo>
                  <a:lnTo>
                    <a:pt x="3861" y="556"/>
                  </a:lnTo>
                  <a:lnTo>
                    <a:pt x="3319" y="1085"/>
                  </a:lnTo>
                  <a:lnTo>
                    <a:pt x="3305" y="1096"/>
                  </a:lnTo>
                  <a:lnTo>
                    <a:pt x="3287" y="1105"/>
                  </a:lnTo>
                  <a:lnTo>
                    <a:pt x="3267" y="1111"/>
                  </a:lnTo>
                  <a:lnTo>
                    <a:pt x="3249" y="1113"/>
                  </a:lnTo>
                  <a:lnTo>
                    <a:pt x="0" y="1113"/>
                  </a:lnTo>
                  <a:lnTo>
                    <a:pt x="0" y="0"/>
                  </a:lnTo>
                  <a:close/>
                </a:path>
              </a:pathLst>
            </a:custGeom>
            <a:solidFill>
              <a:schemeClr val="bg2"/>
            </a:solidFill>
            <a:ln w="0">
              <a:noFill/>
              <a:prstDash val="solid"/>
              <a:round/>
              <a:headEnd/>
              <a:tailEnd/>
            </a:ln>
            <a:effectLst>
              <a:outerShdw blurRad="444500" dist="241300" dir="8880000" sx="106000" sy="106000" algn="t" rotWithShape="0">
                <a:prstClr val="black">
                  <a:alpha val="27000"/>
                </a:prstClr>
              </a:outerShdw>
            </a:effectLst>
          </p:spPr>
          <p:txBody>
            <a:bodyPr vert="horz" wrap="square" lIns="91416" tIns="45708" rIns="91416" bIns="45708" numCol="1" anchor="t" anchorCtr="0" compatLnSpc="1">
              <a:prstTxWarp prst="textNoShape">
                <a:avLst/>
              </a:prstTxWarp>
            </a:bodyPr>
            <a:lstStyle/>
            <a:p>
              <a:pPr defTabSz="1218621">
                <a:defRPr/>
              </a:pPr>
              <a:endParaRPr lang="en-US" sz="1600" kern="0">
                <a:solidFill>
                  <a:prstClr val="black"/>
                </a:solidFill>
                <a:latin typeface="Calibri" panose="020F0502020204030204" pitchFamily="34" charset="0"/>
                <a:ea typeface="ＭＳ Ｐゴシック" pitchFamily="34" charset="-128"/>
                <a:cs typeface="Calibri" panose="020F0502020204030204" pitchFamily="34" charset="0"/>
              </a:endParaRPr>
            </a:p>
          </p:txBody>
        </p:sp>
        <p:sp>
          <p:nvSpPr>
            <p:cNvPr id="13" name="Freeform 7">
              <a:extLst>
                <a:ext uri="{FF2B5EF4-FFF2-40B4-BE49-F238E27FC236}">
                  <a16:creationId xmlns:a16="http://schemas.microsoft.com/office/drawing/2014/main" id="{05667034-778D-417D-B0AC-EEA28A007D7E}"/>
                </a:ext>
              </a:extLst>
            </p:cNvPr>
            <p:cNvSpPr>
              <a:spLocks/>
            </p:cNvSpPr>
            <p:nvPr/>
          </p:nvSpPr>
          <p:spPr bwMode="auto">
            <a:xfrm>
              <a:off x="3503613" y="4403725"/>
              <a:ext cx="4970463" cy="1360488"/>
            </a:xfrm>
            <a:custGeom>
              <a:avLst/>
              <a:gdLst/>
              <a:ahLst/>
              <a:cxnLst>
                <a:cxn ang="0">
                  <a:pos x="0" y="0"/>
                </a:cxn>
                <a:cxn ang="0">
                  <a:pos x="2650" y="0"/>
                </a:cxn>
                <a:cxn ang="0">
                  <a:pos x="2665" y="1"/>
                </a:cxn>
                <a:cxn ang="0">
                  <a:pos x="2679" y="6"/>
                </a:cxn>
                <a:cxn ang="0">
                  <a:pos x="2693" y="13"/>
                </a:cxn>
                <a:cxn ang="0">
                  <a:pos x="2704" y="20"/>
                </a:cxn>
                <a:cxn ang="0">
                  <a:pos x="3120" y="385"/>
                </a:cxn>
                <a:cxn ang="0">
                  <a:pos x="3127" y="394"/>
                </a:cxn>
                <a:cxn ang="0">
                  <a:pos x="3131" y="406"/>
                </a:cxn>
                <a:cxn ang="0">
                  <a:pos x="3128" y="417"/>
                </a:cxn>
                <a:cxn ang="0">
                  <a:pos x="3121" y="427"/>
                </a:cxn>
                <a:cxn ang="0">
                  <a:pos x="2704" y="835"/>
                </a:cxn>
                <a:cxn ang="0">
                  <a:pos x="2693" y="843"/>
                </a:cxn>
                <a:cxn ang="0">
                  <a:pos x="2680" y="850"/>
                </a:cxn>
                <a:cxn ang="0">
                  <a:pos x="2665" y="855"/>
                </a:cxn>
                <a:cxn ang="0">
                  <a:pos x="2650" y="857"/>
                </a:cxn>
                <a:cxn ang="0">
                  <a:pos x="0" y="857"/>
                </a:cxn>
                <a:cxn ang="0">
                  <a:pos x="0" y="0"/>
                </a:cxn>
              </a:cxnLst>
              <a:rect l="0" t="0" r="r" b="b"/>
              <a:pathLst>
                <a:path w="3131" h="857">
                  <a:moveTo>
                    <a:pt x="0" y="0"/>
                  </a:moveTo>
                  <a:lnTo>
                    <a:pt x="2650" y="0"/>
                  </a:lnTo>
                  <a:lnTo>
                    <a:pt x="2665" y="1"/>
                  </a:lnTo>
                  <a:lnTo>
                    <a:pt x="2679" y="6"/>
                  </a:lnTo>
                  <a:lnTo>
                    <a:pt x="2693" y="13"/>
                  </a:lnTo>
                  <a:lnTo>
                    <a:pt x="2704" y="20"/>
                  </a:lnTo>
                  <a:lnTo>
                    <a:pt x="3120" y="385"/>
                  </a:lnTo>
                  <a:lnTo>
                    <a:pt x="3127" y="394"/>
                  </a:lnTo>
                  <a:lnTo>
                    <a:pt x="3131" y="406"/>
                  </a:lnTo>
                  <a:lnTo>
                    <a:pt x="3128" y="417"/>
                  </a:lnTo>
                  <a:lnTo>
                    <a:pt x="3121" y="427"/>
                  </a:lnTo>
                  <a:lnTo>
                    <a:pt x="2704" y="835"/>
                  </a:lnTo>
                  <a:lnTo>
                    <a:pt x="2693" y="843"/>
                  </a:lnTo>
                  <a:lnTo>
                    <a:pt x="2680" y="850"/>
                  </a:lnTo>
                  <a:lnTo>
                    <a:pt x="2665" y="855"/>
                  </a:lnTo>
                  <a:lnTo>
                    <a:pt x="2650" y="857"/>
                  </a:lnTo>
                  <a:lnTo>
                    <a:pt x="0" y="857"/>
                  </a:lnTo>
                  <a:lnTo>
                    <a:pt x="0" y="0"/>
                  </a:lnTo>
                  <a:close/>
                </a:path>
              </a:pathLst>
            </a:custGeom>
            <a:grpFill/>
            <a:ln w="0">
              <a:noFill/>
              <a:prstDash val="solid"/>
              <a:round/>
              <a:headEnd/>
              <a:tailEnd/>
            </a:ln>
            <a:effectLst>
              <a:outerShdw blurRad="444500" dist="241300" dir="8880000" sx="106000" sy="106000" algn="t" rotWithShape="0">
                <a:prstClr val="black">
                  <a:alpha val="27000"/>
                </a:prstClr>
              </a:outerShdw>
            </a:effectLst>
          </p:spPr>
          <p:txBody>
            <a:bodyPr vert="horz" wrap="square" lIns="91416" tIns="45708" rIns="91416" bIns="45708" numCol="1" anchor="t" anchorCtr="0" compatLnSpc="1">
              <a:prstTxWarp prst="textNoShape">
                <a:avLst/>
              </a:prstTxWarp>
            </a:bodyPr>
            <a:lstStyle/>
            <a:p>
              <a:pPr defTabSz="1218621">
                <a:defRPr/>
              </a:pPr>
              <a:endParaRPr lang="en-US" sz="1600" kern="0">
                <a:solidFill>
                  <a:prstClr val="black"/>
                </a:solidFill>
                <a:latin typeface="Calibri" panose="020F0502020204030204" pitchFamily="34" charset="0"/>
                <a:ea typeface="ＭＳ Ｐゴシック" pitchFamily="34" charset="-128"/>
                <a:cs typeface="Calibri" panose="020F0502020204030204" pitchFamily="34" charset="0"/>
              </a:endParaRPr>
            </a:p>
          </p:txBody>
        </p:sp>
        <p:sp>
          <p:nvSpPr>
            <p:cNvPr id="14" name="Freeform 8">
              <a:extLst>
                <a:ext uri="{FF2B5EF4-FFF2-40B4-BE49-F238E27FC236}">
                  <a16:creationId xmlns:a16="http://schemas.microsoft.com/office/drawing/2014/main" id="{F5850DAF-594D-4C0D-BAD4-5CC7C394A6A9}"/>
                </a:ext>
              </a:extLst>
            </p:cNvPr>
            <p:cNvSpPr>
              <a:spLocks/>
            </p:cNvSpPr>
            <p:nvPr/>
          </p:nvSpPr>
          <p:spPr bwMode="auto">
            <a:xfrm>
              <a:off x="3503613" y="1679575"/>
              <a:ext cx="4970463" cy="1362075"/>
            </a:xfrm>
            <a:custGeom>
              <a:avLst/>
              <a:gdLst/>
              <a:ahLst/>
              <a:cxnLst>
                <a:cxn ang="0">
                  <a:pos x="0" y="0"/>
                </a:cxn>
                <a:cxn ang="0">
                  <a:pos x="2650" y="0"/>
                </a:cxn>
                <a:cxn ang="0">
                  <a:pos x="2665" y="2"/>
                </a:cxn>
                <a:cxn ang="0">
                  <a:pos x="2679" y="6"/>
                </a:cxn>
                <a:cxn ang="0">
                  <a:pos x="2693" y="13"/>
                </a:cxn>
                <a:cxn ang="0">
                  <a:pos x="2704" y="21"/>
                </a:cxn>
                <a:cxn ang="0">
                  <a:pos x="3120" y="385"/>
                </a:cxn>
                <a:cxn ang="0">
                  <a:pos x="3127" y="395"/>
                </a:cxn>
                <a:cxn ang="0">
                  <a:pos x="3131" y="407"/>
                </a:cxn>
                <a:cxn ang="0">
                  <a:pos x="3128" y="418"/>
                </a:cxn>
                <a:cxn ang="0">
                  <a:pos x="3121" y="428"/>
                </a:cxn>
                <a:cxn ang="0">
                  <a:pos x="2704" y="836"/>
                </a:cxn>
                <a:cxn ang="0">
                  <a:pos x="2693" y="845"/>
                </a:cxn>
                <a:cxn ang="0">
                  <a:pos x="2680" y="852"/>
                </a:cxn>
                <a:cxn ang="0">
                  <a:pos x="2665" y="856"/>
                </a:cxn>
                <a:cxn ang="0">
                  <a:pos x="2650" y="858"/>
                </a:cxn>
                <a:cxn ang="0">
                  <a:pos x="0" y="858"/>
                </a:cxn>
                <a:cxn ang="0">
                  <a:pos x="0" y="0"/>
                </a:cxn>
              </a:cxnLst>
              <a:rect l="0" t="0" r="r" b="b"/>
              <a:pathLst>
                <a:path w="3131" h="858">
                  <a:moveTo>
                    <a:pt x="0" y="0"/>
                  </a:moveTo>
                  <a:lnTo>
                    <a:pt x="2650" y="0"/>
                  </a:lnTo>
                  <a:lnTo>
                    <a:pt x="2665" y="2"/>
                  </a:lnTo>
                  <a:lnTo>
                    <a:pt x="2679" y="6"/>
                  </a:lnTo>
                  <a:lnTo>
                    <a:pt x="2693" y="13"/>
                  </a:lnTo>
                  <a:lnTo>
                    <a:pt x="2704" y="21"/>
                  </a:lnTo>
                  <a:lnTo>
                    <a:pt x="3120" y="385"/>
                  </a:lnTo>
                  <a:lnTo>
                    <a:pt x="3127" y="395"/>
                  </a:lnTo>
                  <a:lnTo>
                    <a:pt x="3131" y="407"/>
                  </a:lnTo>
                  <a:lnTo>
                    <a:pt x="3128" y="418"/>
                  </a:lnTo>
                  <a:lnTo>
                    <a:pt x="3121" y="428"/>
                  </a:lnTo>
                  <a:lnTo>
                    <a:pt x="2704" y="836"/>
                  </a:lnTo>
                  <a:lnTo>
                    <a:pt x="2693" y="845"/>
                  </a:lnTo>
                  <a:lnTo>
                    <a:pt x="2680" y="852"/>
                  </a:lnTo>
                  <a:lnTo>
                    <a:pt x="2665" y="856"/>
                  </a:lnTo>
                  <a:lnTo>
                    <a:pt x="2650" y="858"/>
                  </a:lnTo>
                  <a:lnTo>
                    <a:pt x="0" y="858"/>
                  </a:lnTo>
                  <a:lnTo>
                    <a:pt x="0" y="0"/>
                  </a:lnTo>
                  <a:close/>
                </a:path>
              </a:pathLst>
            </a:custGeom>
            <a:grpFill/>
            <a:ln w="0">
              <a:noFill/>
              <a:prstDash val="solid"/>
              <a:round/>
              <a:headEnd/>
              <a:tailEnd/>
            </a:ln>
            <a:effectLst>
              <a:outerShdw blurRad="444500" dist="241300" dir="8880000" sx="106000" sy="106000" algn="t" rotWithShape="0">
                <a:prstClr val="black">
                  <a:alpha val="27000"/>
                </a:prstClr>
              </a:outerShdw>
            </a:effectLst>
          </p:spPr>
          <p:txBody>
            <a:bodyPr vert="horz" wrap="square" lIns="91416" tIns="45708" rIns="91416" bIns="45708" numCol="1" anchor="t" anchorCtr="0" compatLnSpc="1">
              <a:prstTxWarp prst="textNoShape">
                <a:avLst/>
              </a:prstTxWarp>
            </a:bodyPr>
            <a:lstStyle/>
            <a:p>
              <a:pPr defTabSz="1218621">
                <a:defRPr/>
              </a:pPr>
              <a:endParaRPr lang="en-US" sz="1600" kern="0" dirty="0">
                <a:solidFill>
                  <a:prstClr val="black"/>
                </a:solidFill>
                <a:latin typeface="Calibri" panose="020F0502020204030204" pitchFamily="34" charset="0"/>
                <a:ea typeface="ＭＳ Ｐゴシック" pitchFamily="34" charset="-128"/>
                <a:cs typeface="Calibri" panose="020F0502020204030204" pitchFamily="34" charset="0"/>
              </a:endParaRPr>
            </a:p>
          </p:txBody>
        </p:sp>
      </p:grpSp>
      <p:grpSp>
        <p:nvGrpSpPr>
          <p:cNvPr id="15" name="Group 14">
            <a:extLst>
              <a:ext uri="{FF2B5EF4-FFF2-40B4-BE49-F238E27FC236}">
                <a16:creationId xmlns:a16="http://schemas.microsoft.com/office/drawing/2014/main" id="{E974B9E9-FBEE-4817-BA1E-BBE857406AD1}"/>
              </a:ext>
            </a:extLst>
          </p:cNvPr>
          <p:cNvGrpSpPr/>
          <p:nvPr/>
        </p:nvGrpSpPr>
        <p:grpSpPr>
          <a:xfrm>
            <a:off x="2996007" y="2602400"/>
            <a:ext cx="762505" cy="567866"/>
            <a:chOff x="608013" y="2527300"/>
            <a:chExt cx="2089150" cy="1676401"/>
          </a:xfrm>
          <a:solidFill>
            <a:srgbClr val="FFFFFF"/>
          </a:solidFill>
        </p:grpSpPr>
        <p:sp>
          <p:nvSpPr>
            <p:cNvPr id="16" name="Freeform 13">
              <a:extLst>
                <a:ext uri="{FF2B5EF4-FFF2-40B4-BE49-F238E27FC236}">
                  <a16:creationId xmlns:a16="http://schemas.microsoft.com/office/drawing/2014/main" id="{8CD5E42D-56A6-4929-8409-EEA31CB62708}"/>
                </a:ext>
              </a:extLst>
            </p:cNvPr>
            <p:cNvSpPr>
              <a:spLocks/>
            </p:cNvSpPr>
            <p:nvPr/>
          </p:nvSpPr>
          <p:spPr bwMode="auto">
            <a:xfrm>
              <a:off x="608013" y="2527300"/>
              <a:ext cx="2089150" cy="1060450"/>
            </a:xfrm>
            <a:custGeom>
              <a:avLst/>
              <a:gdLst/>
              <a:ahLst/>
              <a:cxnLst>
                <a:cxn ang="0">
                  <a:pos x="647" y="0"/>
                </a:cxn>
                <a:cxn ang="0">
                  <a:pos x="1316" y="668"/>
                </a:cxn>
                <a:cxn ang="0">
                  <a:pos x="1101" y="668"/>
                </a:cxn>
                <a:cxn ang="0">
                  <a:pos x="647" y="215"/>
                </a:cxn>
                <a:cxn ang="0">
                  <a:pos x="208" y="668"/>
                </a:cxn>
                <a:cxn ang="0">
                  <a:pos x="0" y="668"/>
                </a:cxn>
                <a:cxn ang="0">
                  <a:pos x="647" y="0"/>
                </a:cxn>
              </a:cxnLst>
              <a:rect l="0" t="0" r="r" b="b"/>
              <a:pathLst>
                <a:path w="1316" h="668">
                  <a:moveTo>
                    <a:pt x="647" y="0"/>
                  </a:moveTo>
                  <a:lnTo>
                    <a:pt x="1316" y="668"/>
                  </a:lnTo>
                  <a:lnTo>
                    <a:pt x="1101" y="668"/>
                  </a:lnTo>
                  <a:lnTo>
                    <a:pt x="647" y="215"/>
                  </a:lnTo>
                  <a:lnTo>
                    <a:pt x="208" y="668"/>
                  </a:lnTo>
                  <a:lnTo>
                    <a:pt x="0" y="668"/>
                  </a:lnTo>
                  <a:lnTo>
                    <a:pt x="647"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1218621">
                <a:defRPr/>
              </a:pPr>
              <a:endParaRPr lang="en-US" sz="1600" kern="0">
                <a:solidFill>
                  <a:prstClr val="black"/>
                </a:solidFill>
                <a:latin typeface="Calibri" panose="020F0502020204030204" pitchFamily="34" charset="0"/>
                <a:ea typeface="ＭＳ Ｐゴシック" pitchFamily="34" charset="-128"/>
                <a:cs typeface="Calibri" panose="020F0502020204030204" pitchFamily="34" charset="0"/>
              </a:endParaRPr>
            </a:p>
          </p:txBody>
        </p:sp>
        <p:sp>
          <p:nvSpPr>
            <p:cNvPr id="17" name="Freeform 14">
              <a:extLst>
                <a:ext uri="{FF2B5EF4-FFF2-40B4-BE49-F238E27FC236}">
                  <a16:creationId xmlns:a16="http://schemas.microsoft.com/office/drawing/2014/main" id="{A58B029A-622D-46CF-BD05-9D9CB3708340}"/>
                </a:ext>
              </a:extLst>
            </p:cNvPr>
            <p:cNvSpPr>
              <a:spLocks/>
            </p:cNvSpPr>
            <p:nvPr/>
          </p:nvSpPr>
          <p:spPr bwMode="auto">
            <a:xfrm>
              <a:off x="1035051" y="2951163"/>
              <a:ext cx="1235075" cy="1252538"/>
            </a:xfrm>
            <a:custGeom>
              <a:avLst/>
              <a:gdLst/>
              <a:ahLst/>
              <a:cxnLst>
                <a:cxn ang="0">
                  <a:pos x="382" y="0"/>
                </a:cxn>
                <a:cxn ang="0">
                  <a:pos x="778" y="395"/>
                </a:cxn>
                <a:cxn ang="0">
                  <a:pos x="778" y="789"/>
                </a:cxn>
                <a:cxn ang="0">
                  <a:pos x="519" y="789"/>
                </a:cxn>
                <a:cxn ang="0">
                  <a:pos x="519" y="422"/>
                </a:cxn>
                <a:cxn ang="0">
                  <a:pos x="258" y="422"/>
                </a:cxn>
                <a:cxn ang="0">
                  <a:pos x="258" y="789"/>
                </a:cxn>
                <a:cxn ang="0">
                  <a:pos x="0" y="789"/>
                </a:cxn>
                <a:cxn ang="0">
                  <a:pos x="0" y="395"/>
                </a:cxn>
                <a:cxn ang="0">
                  <a:pos x="382" y="0"/>
                </a:cxn>
              </a:cxnLst>
              <a:rect l="0" t="0" r="r" b="b"/>
              <a:pathLst>
                <a:path w="778" h="789">
                  <a:moveTo>
                    <a:pt x="382" y="0"/>
                  </a:moveTo>
                  <a:lnTo>
                    <a:pt x="778" y="395"/>
                  </a:lnTo>
                  <a:lnTo>
                    <a:pt x="778" y="789"/>
                  </a:lnTo>
                  <a:lnTo>
                    <a:pt x="519" y="789"/>
                  </a:lnTo>
                  <a:lnTo>
                    <a:pt x="519" y="422"/>
                  </a:lnTo>
                  <a:lnTo>
                    <a:pt x="258" y="422"/>
                  </a:lnTo>
                  <a:lnTo>
                    <a:pt x="258" y="789"/>
                  </a:lnTo>
                  <a:lnTo>
                    <a:pt x="0" y="789"/>
                  </a:lnTo>
                  <a:lnTo>
                    <a:pt x="0" y="395"/>
                  </a:lnTo>
                  <a:lnTo>
                    <a:pt x="382"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1218621">
                <a:defRPr/>
              </a:pPr>
              <a:endParaRPr lang="en-US" sz="1600" kern="0">
                <a:solidFill>
                  <a:prstClr val="black"/>
                </a:solidFill>
                <a:latin typeface="Calibri" panose="020F0502020204030204" pitchFamily="34" charset="0"/>
                <a:ea typeface="ＭＳ Ｐゴシック" pitchFamily="34" charset="-128"/>
                <a:cs typeface="Calibri" panose="020F0502020204030204" pitchFamily="34" charset="0"/>
              </a:endParaRPr>
            </a:p>
          </p:txBody>
        </p:sp>
      </p:grpSp>
      <p:grpSp>
        <p:nvGrpSpPr>
          <p:cNvPr id="18" name="Group 46">
            <a:extLst>
              <a:ext uri="{FF2B5EF4-FFF2-40B4-BE49-F238E27FC236}">
                <a16:creationId xmlns:a16="http://schemas.microsoft.com/office/drawing/2014/main" id="{B9C92A36-9F25-41DF-8462-6352D80C4778}"/>
              </a:ext>
            </a:extLst>
          </p:cNvPr>
          <p:cNvGrpSpPr/>
          <p:nvPr/>
        </p:nvGrpSpPr>
        <p:grpSpPr>
          <a:xfrm>
            <a:off x="3042801" y="4874428"/>
            <a:ext cx="704530" cy="701781"/>
            <a:chOff x="6477000" y="3757613"/>
            <a:chExt cx="1603375" cy="1720850"/>
          </a:xfrm>
          <a:solidFill>
            <a:srgbClr val="FFFFFF"/>
          </a:solidFill>
        </p:grpSpPr>
        <p:sp>
          <p:nvSpPr>
            <p:cNvPr id="19" name="Freeform 18">
              <a:extLst>
                <a:ext uri="{FF2B5EF4-FFF2-40B4-BE49-F238E27FC236}">
                  <a16:creationId xmlns:a16="http://schemas.microsoft.com/office/drawing/2014/main" id="{22CDE183-77E5-4B35-86CB-A3E448B7D0D9}"/>
                </a:ext>
              </a:extLst>
            </p:cNvPr>
            <p:cNvSpPr>
              <a:spLocks noEditPoints="1"/>
            </p:cNvSpPr>
            <p:nvPr/>
          </p:nvSpPr>
          <p:spPr bwMode="auto">
            <a:xfrm>
              <a:off x="6827838" y="4108450"/>
              <a:ext cx="904875" cy="1370013"/>
            </a:xfrm>
            <a:custGeom>
              <a:avLst/>
              <a:gdLst/>
              <a:ahLst/>
              <a:cxnLst>
                <a:cxn ang="0">
                  <a:pos x="241" y="72"/>
                </a:cxn>
                <a:cxn ang="0">
                  <a:pos x="164" y="104"/>
                </a:cxn>
                <a:cxn ang="0">
                  <a:pos x="106" y="163"/>
                </a:cxn>
                <a:cxn ang="0">
                  <a:pos x="74" y="242"/>
                </a:cxn>
                <a:cxn ang="0">
                  <a:pos x="72" y="327"/>
                </a:cxn>
                <a:cxn ang="0">
                  <a:pos x="99" y="421"/>
                </a:cxn>
                <a:cxn ang="0">
                  <a:pos x="144" y="511"/>
                </a:cxn>
                <a:cxn ang="0">
                  <a:pos x="206" y="582"/>
                </a:cxn>
                <a:cxn ang="0">
                  <a:pos x="330" y="604"/>
                </a:cxn>
                <a:cxn ang="0">
                  <a:pos x="397" y="550"/>
                </a:cxn>
                <a:cxn ang="0">
                  <a:pos x="451" y="468"/>
                </a:cxn>
                <a:cxn ang="0">
                  <a:pos x="488" y="374"/>
                </a:cxn>
                <a:cxn ang="0">
                  <a:pos x="501" y="285"/>
                </a:cxn>
                <a:cxn ang="0">
                  <a:pos x="484" y="200"/>
                </a:cxn>
                <a:cxn ang="0">
                  <a:pos x="437" y="131"/>
                </a:cxn>
                <a:cxn ang="0">
                  <a:pos x="369" y="84"/>
                </a:cxn>
                <a:cxn ang="0">
                  <a:pos x="285" y="67"/>
                </a:cxn>
                <a:cxn ang="0">
                  <a:pos x="337" y="5"/>
                </a:cxn>
                <a:cxn ang="0">
                  <a:pos x="429" y="39"/>
                </a:cxn>
                <a:cxn ang="0">
                  <a:pos x="503" y="101"/>
                </a:cxn>
                <a:cxn ang="0">
                  <a:pos x="551" y="186"/>
                </a:cxn>
                <a:cxn ang="0">
                  <a:pos x="570" y="285"/>
                </a:cxn>
                <a:cxn ang="0">
                  <a:pos x="556" y="384"/>
                </a:cxn>
                <a:cxn ang="0">
                  <a:pos x="519" y="488"/>
                </a:cxn>
                <a:cxn ang="0">
                  <a:pos x="461" y="582"/>
                </a:cxn>
                <a:cxn ang="0">
                  <a:pos x="426" y="801"/>
                </a:cxn>
                <a:cxn ang="0">
                  <a:pos x="374" y="863"/>
                </a:cxn>
                <a:cxn ang="0">
                  <a:pos x="196" y="801"/>
                </a:cxn>
                <a:cxn ang="0">
                  <a:pos x="144" y="620"/>
                </a:cxn>
                <a:cxn ang="0">
                  <a:pos x="77" y="537"/>
                </a:cxn>
                <a:cxn ang="0">
                  <a:pos x="29" y="436"/>
                </a:cxn>
                <a:cxn ang="0">
                  <a:pos x="4" y="334"/>
                </a:cxn>
                <a:cxn ang="0">
                  <a:pos x="5" y="233"/>
                </a:cxn>
                <a:cxn ang="0">
                  <a:pos x="39" y="141"/>
                </a:cxn>
                <a:cxn ang="0">
                  <a:pos x="101" y="67"/>
                </a:cxn>
                <a:cxn ang="0">
                  <a:pos x="186" y="19"/>
                </a:cxn>
                <a:cxn ang="0">
                  <a:pos x="285" y="0"/>
                </a:cxn>
              </a:cxnLst>
              <a:rect l="0" t="0" r="r" b="b"/>
              <a:pathLst>
                <a:path w="570" h="863">
                  <a:moveTo>
                    <a:pt x="285" y="67"/>
                  </a:moveTo>
                  <a:lnTo>
                    <a:pt x="241" y="72"/>
                  </a:lnTo>
                  <a:lnTo>
                    <a:pt x="201" y="84"/>
                  </a:lnTo>
                  <a:lnTo>
                    <a:pt x="164" y="104"/>
                  </a:lnTo>
                  <a:lnTo>
                    <a:pt x="133" y="131"/>
                  </a:lnTo>
                  <a:lnTo>
                    <a:pt x="106" y="163"/>
                  </a:lnTo>
                  <a:lnTo>
                    <a:pt x="86" y="200"/>
                  </a:lnTo>
                  <a:lnTo>
                    <a:pt x="74" y="242"/>
                  </a:lnTo>
                  <a:lnTo>
                    <a:pt x="69" y="285"/>
                  </a:lnTo>
                  <a:lnTo>
                    <a:pt x="72" y="327"/>
                  </a:lnTo>
                  <a:lnTo>
                    <a:pt x="82" y="374"/>
                  </a:lnTo>
                  <a:lnTo>
                    <a:pt x="99" y="421"/>
                  </a:lnTo>
                  <a:lnTo>
                    <a:pt x="119" y="468"/>
                  </a:lnTo>
                  <a:lnTo>
                    <a:pt x="144" y="511"/>
                  </a:lnTo>
                  <a:lnTo>
                    <a:pt x="173" y="550"/>
                  </a:lnTo>
                  <a:lnTo>
                    <a:pt x="206" y="582"/>
                  </a:lnTo>
                  <a:lnTo>
                    <a:pt x="240" y="604"/>
                  </a:lnTo>
                  <a:lnTo>
                    <a:pt x="330" y="604"/>
                  </a:lnTo>
                  <a:lnTo>
                    <a:pt x="364" y="582"/>
                  </a:lnTo>
                  <a:lnTo>
                    <a:pt x="397" y="550"/>
                  </a:lnTo>
                  <a:lnTo>
                    <a:pt x="426" y="511"/>
                  </a:lnTo>
                  <a:lnTo>
                    <a:pt x="451" y="468"/>
                  </a:lnTo>
                  <a:lnTo>
                    <a:pt x="471" y="421"/>
                  </a:lnTo>
                  <a:lnTo>
                    <a:pt x="488" y="374"/>
                  </a:lnTo>
                  <a:lnTo>
                    <a:pt x="498" y="327"/>
                  </a:lnTo>
                  <a:lnTo>
                    <a:pt x="501" y="285"/>
                  </a:lnTo>
                  <a:lnTo>
                    <a:pt x="496" y="242"/>
                  </a:lnTo>
                  <a:lnTo>
                    <a:pt x="484" y="200"/>
                  </a:lnTo>
                  <a:lnTo>
                    <a:pt x="464" y="163"/>
                  </a:lnTo>
                  <a:lnTo>
                    <a:pt x="437" y="131"/>
                  </a:lnTo>
                  <a:lnTo>
                    <a:pt x="405" y="104"/>
                  </a:lnTo>
                  <a:lnTo>
                    <a:pt x="369" y="84"/>
                  </a:lnTo>
                  <a:lnTo>
                    <a:pt x="328" y="72"/>
                  </a:lnTo>
                  <a:lnTo>
                    <a:pt x="285" y="67"/>
                  </a:lnTo>
                  <a:close/>
                  <a:moveTo>
                    <a:pt x="285" y="0"/>
                  </a:moveTo>
                  <a:lnTo>
                    <a:pt x="337" y="5"/>
                  </a:lnTo>
                  <a:lnTo>
                    <a:pt x="384" y="19"/>
                  </a:lnTo>
                  <a:lnTo>
                    <a:pt x="429" y="39"/>
                  </a:lnTo>
                  <a:lnTo>
                    <a:pt x="469" y="67"/>
                  </a:lnTo>
                  <a:lnTo>
                    <a:pt x="503" y="101"/>
                  </a:lnTo>
                  <a:lnTo>
                    <a:pt x="531" y="141"/>
                  </a:lnTo>
                  <a:lnTo>
                    <a:pt x="551" y="186"/>
                  </a:lnTo>
                  <a:lnTo>
                    <a:pt x="565" y="233"/>
                  </a:lnTo>
                  <a:lnTo>
                    <a:pt x="570" y="285"/>
                  </a:lnTo>
                  <a:lnTo>
                    <a:pt x="566" y="334"/>
                  </a:lnTo>
                  <a:lnTo>
                    <a:pt x="556" y="384"/>
                  </a:lnTo>
                  <a:lnTo>
                    <a:pt x="541" y="436"/>
                  </a:lnTo>
                  <a:lnTo>
                    <a:pt x="519" y="488"/>
                  </a:lnTo>
                  <a:lnTo>
                    <a:pt x="493" y="537"/>
                  </a:lnTo>
                  <a:lnTo>
                    <a:pt x="461" y="582"/>
                  </a:lnTo>
                  <a:lnTo>
                    <a:pt x="426" y="620"/>
                  </a:lnTo>
                  <a:lnTo>
                    <a:pt x="426" y="801"/>
                  </a:lnTo>
                  <a:lnTo>
                    <a:pt x="374" y="801"/>
                  </a:lnTo>
                  <a:lnTo>
                    <a:pt x="374" y="863"/>
                  </a:lnTo>
                  <a:lnTo>
                    <a:pt x="196" y="863"/>
                  </a:lnTo>
                  <a:lnTo>
                    <a:pt x="196" y="801"/>
                  </a:lnTo>
                  <a:lnTo>
                    <a:pt x="144" y="801"/>
                  </a:lnTo>
                  <a:lnTo>
                    <a:pt x="144" y="620"/>
                  </a:lnTo>
                  <a:lnTo>
                    <a:pt x="109" y="582"/>
                  </a:lnTo>
                  <a:lnTo>
                    <a:pt x="77" y="537"/>
                  </a:lnTo>
                  <a:lnTo>
                    <a:pt x="50" y="488"/>
                  </a:lnTo>
                  <a:lnTo>
                    <a:pt x="29" y="436"/>
                  </a:lnTo>
                  <a:lnTo>
                    <a:pt x="14" y="384"/>
                  </a:lnTo>
                  <a:lnTo>
                    <a:pt x="4" y="334"/>
                  </a:lnTo>
                  <a:lnTo>
                    <a:pt x="0" y="285"/>
                  </a:lnTo>
                  <a:lnTo>
                    <a:pt x="5" y="233"/>
                  </a:lnTo>
                  <a:lnTo>
                    <a:pt x="19" y="186"/>
                  </a:lnTo>
                  <a:lnTo>
                    <a:pt x="39" y="141"/>
                  </a:lnTo>
                  <a:lnTo>
                    <a:pt x="67" y="101"/>
                  </a:lnTo>
                  <a:lnTo>
                    <a:pt x="101" y="67"/>
                  </a:lnTo>
                  <a:lnTo>
                    <a:pt x="141" y="39"/>
                  </a:lnTo>
                  <a:lnTo>
                    <a:pt x="186" y="19"/>
                  </a:lnTo>
                  <a:lnTo>
                    <a:pt x="233" y="5"/>
                  </a:lnTo>
                  <a:lnTo>
                    <a:pt x="285"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1218621">
                <a:defRPr/>
              </a:pPr>
              <a:endParaRPr lang="en-US" sz="1600" kern="0">
                <a:solidFill>
                  <a:srgbClr val="FFFFFF"/>
                </a:solidFill>
                <a:latin typeface="Calibri" panose="020F0502020204030204" pitchFamily="34" charset="0"/>
                <a:ea typeface="ＭＳ Ｐゴシック" pitchFamily="34" charset="-128"/>
                <a:cs typeface="Calibri" panose="020F0502020204030204" pitchFamily="34" charset="0"/>
              </a:endParaRPr>
            </a:p>
          </p:txBody>
        </p:sp>
        <p:sp>
          <p:nvSpPr>
            <p:cNvPr id="20" name="Freeform 19">
              <a:extLst>
                <a:ext uri="{FF2B5EF4-FFF2-40B4-BE49-F238E27FC236}">
                  <a16:creationId xmlns:a16="http://schemas.microsoft.com/office/drawing/2014/main" id="{BABA3206-F22B-47E5-B878-D6A8C2F9D149}"/>
                </a:ext>
              </a:extLst>
            </p:cNvPr>
            <p:cNvSpPr>
              <a:spLocks/>
            </p:cNvSpPr>
            <p:nvPr/>
          </p:nvSpPr>
          <p:spPr bwMode="auto">
            <a:xfrm>
              <a:off x="6530975" y="4730750"/>
              <a:ext cx="271463" cy="173038"/>
            </a:xfrm>
            <a:custGeom>
              <a:avLst/>
              <a:gdLst/>
              <a:ahLst/>
              <a:cxnLst>
                <a:cxn ang="0">
                  <a:pos x="139" y="0"/>
                </a:cxn>
                <a:cxn ang="0">
                  <a:pos x="150" y="4"/>
                </a:cxn>
                <a:cxn ang="0">
                  <a:pos x="160" y="9"/>
                </a:cxn>
                <a:cxn ang="0">
                  <a:pos x="167" y="19"/>
                </a:cxn>
                <a:cxn ang="0">
                  <a:pos x="171" y="31"/>
                </a:cxn>
                <a:cxn ang="0">
                  <a:pos x="167" y="42"/>
                </a:cxn>
                <a:cxn ang="0">
                  <a:pos x="162" y="52"/>
                </a:cxn>
                <a:cxn ang="0">
                  <a:pos x="152" y="59"/>
                </a:cxn>
                <a:cxn ang="0">
                  <a:pos x="43" y="108"/>
                </a:cxn>
                <a:cxn ang="0">
                  <a:pos x="28" y="109"/>
                </a:cxn>
                <a:cxn ang="0">
                  <a:pos x="13" y="104"/>
                </a:cxn>
                <a:cxn ang="0">
                  <a:pos x="3" y="93"/>
                </a:cxn>
                <a:cxn ang="0">
                  <a:pos x="0" y="81"/>
                </a:cxn>
                <a:cxn ang="0">
                  <a:pos x="3" y="69"/>
                </a:cxn>
                <a:cxn ang="0">
                  <a:pos x="10" y="59"/>
                </a:cxn>
                <a:cxn ang="0">
                  <a:pos x="20" y="52"/>
                </a:cxn>
                <a:cxn ang="0">
                  <a:pos x="127" y="4"/>
                </a:cxn>
                <a:cxn ang="0">
                  <a:pos x="139" y="0"/>
                </a:cxn>
              </a:cxnLst>
              <a:rect l="0" t="0" r="r" b="b"/>
              <a:pathLst>
                <a:path w="171" h="109">
                  <a:moveTo>
                    <a:pt x="139" y="0"/>
                  </a:moveTo>
                  <a:lnTo>
                    <a:pt x="150" y="4"/>
                  </a:lnTo>
                  <a:lnTo>
                    <a:pt x="160" y="9"/>
                  </a:lnTo>
                  <a:lnTo>
                    <a:pt x="167" y="19"/>
                  </a:lnTo>
                  <a:lnTo>
                    <a:pt x="171" y="31"/>
                  </a:lnTo>
                  <a:lnTo>
                    <a:pt x="167" y="42"/>
                  </a:lnTo>
                  <a:lnTo>
                    <a:pt x="162" y="52"/>
                  </a:lnTo>
                  <a:lnTo>
                    <a:pt x="152" y="59"/>
                  </a:lnTo>
                  <a:lnTo>
                    <a:pt x="43" y="108"/>
                  </a:lnTo>
                  <a:lnTo>
                    <a:pt x="28" y="109"/>
                  </a:lnTo>
                  <a:lnTo>
                    <a:pt x="13" y="104"/>
                  </a:lnTo>
                  <a:lnTo>
                    <a:pt x="3" y="93"/>
                  </a:lnTo>
                  <a:lnTo>
                    <a:pt x="0" y="81"/>
                  </a:lnTo>
                  <a:lnTo>
                    <a:pt x="3" y="69"/>
                  </a:lnTo>
                  <a:lnTo>
                    <a:pt x="10" y="59"/>
                  </a:lnTo>
                  <a:lnTo>
                    <a:pt x="20" y="52"/>
                  </a:lnTo>
                  <a:lnTo>
                    <a:pt x="127" y="4"/>
                  </a:lnTo>
                  <a:lnTo>
                    <a:pt x="139"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1218621">
                <a:defRPr/>
              </a:pPr>
              <a:endParaRPr lang="en-US" sz="1600" kern="0">
                <a:solidFill>
                  <a:srgbClr val="FFFFFF"/>
                </a:solidFill>
                <a:latin typeface="Calibri" panose="020F0502020204030204" pitchFamily="34" charset="0"/>
                <a:ea typeface="ＭＳ Ｐゴシック" pitchFamily="34" charset="-128"/>
                <a:cs typeface="Calibri" panose="020F0502020204030204" pitchFamily="34" charset="0"/>
              </a:endParaRPr>
            </a:p>
          </p:txBody>
        </p:sp>
        <p:sp>
          <p:nvSpPr>
            <p:cNvPr id="21" name="Freeform 20">
              <a:extLst>
                <a:ext uri="{FF2B5EF4-FFF2-40B4-BE49-F238E27FC236}">
                  <a16:creationId xmlns:a16="http://schemas.microsoft.com/office/drawing/2014/main" id="{1F954EBC-1CB1-4766-8147-B3F6AF03B7B5}"/>
                </a:ext>
              </a:extLst>
            </p:cNvPr>
            <p:cNvSpPr>
              <a:spLocks/>
            </p:cNvSpPr>
            <p:nvPr/>
          </p:nvSpPr>
          <p:spPr bwMode="auto">
            <a:xfrm>
              <a:off x="6477000" y="4446588"/>
              <a:ext cx="282575" cy="109538"/>
            </a:xfrm>
            <a:custGeom>
              <a:avLst/>
              <a:gdLst/>
              <a:ahLst/>
              <a:cxnLst>
                <a:cxn ang="0">
                  <a:pos x="32" y="0"/>
                </a:cxn>
                <a:cxn ang="0">
                  <a:pos x="149" y="8"/>
                </a:cxn>
                <a:cxn ang="0">
                  <a:pos x="164" y="14"/>
                </a:cxn>
                <a:cxn ang="0">
                  <a:pos x="174" y="25"/>
                </a:cxn>
                <a:cxn ang="0">
                  <a:pos x="178" y="40"/>
                </a:cxn>
                <a:cxn ang="0">
                  <a:pos x="173" y="55"/>
                </a:cxn>
                <a:cxn ang="0">
                  <a:pos x="161" y="65"/>
                </a:cxn>
                <a:cxn ang="0">
                  <a:pos x="146" y="69"/>
                </a:cxn>
                <a:cxn ang="0">
                  <a:pos x="29" y="60"/>
                </a:cxn>
                <a:cxn ang="0">
                  <a:pos x="14" y="55"/>
                </a:cxn>
                <a:cxn ang="0">
                  <a:pos x="4" y="44"/>
                </a:cxn>
                <a:cxn ang="0">
                  <a:pos x="0" y="29"/>
                </a:cxn>
                <a:cxn ang="0">
                  <a:pos x="5" y="14"/>
                </a:cxn>
                <a:cxn ang="0">
                  <a:pos x="17" y="3"/>
                </a:cxn>
                <a:cxn ang="0">
                  <a:pos x="32" y="0"/>
                </a:cxn>
              </a:cxnLst>
              <a:rect l="0" t="0" r="r" b="b"/>
              <a:pathLst>
                <a:path w="178" h="69">
                  <a:moveTo>
                    <a:pt x="32" y="0"/>
                  </a:moveTo>
                  <a:lnTo>
                    <a:pt x="149" y="8"/>
                  </a:lnTo>
                  <a:lnTo>
                    <a:pt x="164" y="14"/>
                  </a:lnTo>
                  <a:lnTo>
                    <a:pt x="174" y="25"/>
                  </a:lnTo>
                  <a:lnTo>
                    <a:pt x="178" y="40"/>
                  </a:lnTo>
                  <a:lnTo>
                    <a:pt x="173" y="55"/>
                  </a:lnTo>
                  <a:lnTo>
                    <a:pt x="161" y="65"/>
                  </a:lnTo>
                  <a:lnTo>
                    <a:pt x="146" y="69"/>
                  </a:lnTo>
                  <a:lnTo>
                    <a:pt x="29" y="60"/>
                  </a:lnTo>
                  <a:lnTo>
                    <a:pt x="14" y="55"/>
                  </a:lnTo>
                  <a:lnTo>
                    <a:pt x="4" y="44"/>
                  </a:lnTo>
                  <a:lnTo>
                    <a:pt x="0" y="29"/>
                  </a:lnTo>
                  <a:lnTo>
                    <a:pt x="5" y="14"/>
                  </a:lnTo>
                  <a:lnTo>
                    <a:pt x="17" y="3"/>
                  </a:lnTo>
                  <a:lnTo>
                    <a:pt x="32"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1218621">
                <a:defRPr/>
              </a:pPr>
              <a:endParaRPr lang="en-US" sz="1600" kern="0">
                <a:solidFill>
                  <a:srgbClr val="FFFFFF"/>
                </a:solidFill>
                <a:latin typeface="Calibri" panose="020F0502020204030204" pitchFamily="34" charset="0"/>
                <a:ea typeface="ＭＳ Ｐゴシック" pitchFamily="34" charset="-128"/>
                <a:cs typeface="Calibri" panose="020F0502020204030204" pitchFamily="34" charset="0"/>
              </a:endParaRPr>
            </a:p>
          </p:txBody>
        </p:sp>
        <p:sp>
          <p:nvSpPr>
            <p:cNvPr id="22" name="Freeform 21">
              <a:extLst>
                <a:ext uri="{FF2B5EF4-FFF2-40B4-BE49-F238E27FC236}">
                  <a16:creationId xmlns:a16="http://schemas.microsoft.com/office/drawing/2014/main" id="{C576D904-131C-4F3C-8E77-FFBD55E1E070}"/>
                </a:ext>
              </a:extLst>
            </p:cNvPr>
            <p:cNvSpPr>
              <a:spLocks/>
            </p:cNvSpPr>
            <p:nvPr/>
          </p:nvSpPr>
          <p:spPr bwMode="auto">
            <a:xfrm>
              <a:off x="6599238" y="4100513"/>
              <a:ext cx="252413" cy="195263"/>
            </a:xfrm>
            <a:custGeom>
              <a:avLst/>
              <a:gdLst/>
              <a:ahLst/>
              <a:cxnLst>
                <a:cxn ang="0">
                  <a:pos x="30" y="0"/>
                </a:cxn>
                <a:cxn ang="0">
                  <a:pos x="45" y="4"/>
                </a:cxn>
                <a:cxn ang="0">
                  <a:pos x="146" y="67"/>
                </a:cxn>
                <a:cxn ang="0">
                  <a:pos x="156" y="79"/>
                </a:cxn>
                <a:cxn ang="0">
                  <a:pos x="159" y="94"/>
                </a:cxn>
                <a:cxn ang="0">
                  <a:pos x="156" y="109"/>
                </a:cxn>
                <a:cxn ang="0">
                  <a:pos x="148" y="118"/>
                </a:cxn>
                <a:cxn ang="0">
                  <a:pos x="136" y="123"/>
                </a:cxn>
                <a:cxn ang="0">
                  <a:pos x="124" y="123"/>
                </a:cxn>
                <a:cxn ang="0">
                  <a:pos x="114" y="118"/>
                </a:cxn>
                <a:cxn ang="0">
                  <a:pos x="14" y="56"/>
                </a:cxn>
                <a:cxn ang="0">
                  <a:pos x="5" y="47"/>
                </a:cxn>
                <a:cxn ang="0">
                  <a:pos x="0" y="37"/>
                </a:cxn>
                <a:cxn ang="0">
                  <a:pos x="0" y="25"/>
                </a:cxn>
                <a:cxn ang="0">
                  <a:pos x="4" y="14"/>
                </a:cxn>
                <a:cxn ang="0">
                  <a:pos x="15" y="4"/>
                </a:cxn>
                <a:cxn ang="0">
                  <a:pos x="30" y="0"/>
                </a:cxn>
              </a:cxnLst>
              <a:rect l="0" t="0" r="r" b="b"/>
              <a:pathLst>
                <a:path w="159" h="123">
                  <a:moveTo>
                    <a:pt x="30" y="0"/>
                  </a:moveTo>
                  <a:lnTo>
                    <a:pt x="45" y="4"/>
                  </a:lnTo>
                  <a:lnTo>
                    <a:pt x="146" y="67"/>
                  </a:lnTo>
                  <a:lnTo>
                    <a:pt x="156" y="79"/>
                  </a:lnTo>
                  <a:lnTo>
                    <a:pt x="159" y="94"/>
                  </a:lnTo>
                  <a:lnTo>
                    <a:pt x="156" y="109"/>
                  </a:lnTo>
                  <a:lnTo>
                    <a:pt x="148" y="118"/>
                  </a:lnTo>
                  <a:lnTo>
                    <a:pt x="136" y="123"/>
                  </a:lnTo>
                  <a:lnTo>
                    <a:pt x="124" y="123"/>
                  </a:lnTo>
                  <a:lnTo>
                    <a:pt x="114" y="118"/>
                  </a:lnTo>
                  <a:lnTo>
                    <a:pt x="14" y="56"/>
                  </a:lnTo>
                  <a:lnTo>
                    <a:pt x="5" y="47"/>
                  </a:lnTo>
                  <a:lnTo>
                    <a:pt x="0" y="37"/>
                  </a:lnTo>
                  <a:lnTo>
                    <a:pt x="0" y="25"/>
                  </a:lnTo>
                  <a:lnTo>
                    <a:pt x="4" y="14"/>
                  </a:lnTo>
                  <a:lnTo>
                    <a:pt x="15" y="4"/>
                  </a:lnTo>
                  <a:lnTo>
                    <a:pt x="3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1218621">
                <a:defRPr/>
              </a:pPr>
              <a:endParaRPr lang="en-US" sz="1600" kern="0">
                <a:solidFill>
                  <a:srgbClr val="FFFFFF"/>
                </a:solidFill>
                <a:latin typeface="Calibri" panose="020F0502020204030204" pitchFamily="34" charset="0"/>
                <a:ea typeface="ＭＳ Ｐゴシック" pitchFamily="34" charset="-128"/>
                <a:cs typeface="Calibri" panose="020F0502020204030204" pitchFamily="34" charset="0"/>
              </a:endParaRPr>
            </a:p>
          </p:txBody>
        </p:sp>
        <p:sp>
          <p:nvSpPr>
            <p:cNvPr id="23" name="Freeform 22">
              <a:extLst>
                <a:ext uri="{FF2B5EF4-FFF2-40B4-BE49-F238E27FC236}">
                  <a16:creationId xmlns:a16="http://schemas.microsoft.com/office/drawing/2014/main" id="{CE85A029-CC00-43E0-B975-6D6809EEF9FD}"/>
                </a:ext>
              </a:extLst>
            </p:cNvPr>
            <p:cNvSpPr>
              <a:spLocks/>
            </p:cNvSpPr>
            <p:nvPr/>
          </p:nvSpPr>
          <p:spPr bwMode="auto">
            <a:xfrm>
              <a:off x="6867525" y="3851275"/>
              <a:ext cx="188913" cy="257175"/>
            </a:xfrm>
            <a:custGeom>
              <a:avLst/>
              <a:gdLst/>
              <a:ahLst/>
              <a:cxnLst>
                <a:cxn ang="0">
                  <a:pos x="31" y="0"/>
                </a:cxn>
                <a:cxn ang="0">
                  <a:pos x="46" y="3"/>
                </a:cxn>
                <a:cxn ang="0">
                  <a:pos x="57" y="15"/>
                </a:cxn>
                <a:cxn ang="0">
                  <a:pos x="116" y="117"/>
                </a:cxn>
                <a:cxn ang="0">
                  <a:pos x="119" y="129"/>
                </a:cxn>
                <a:cxn ang="0">
                  <a:pos x="119" y="140"/>
                </a:cxn>
                <a:cxn ang="0">
                  <a:pos x="114" y="151"/>
                </a:cxn>
                <a:cxn ang="0">
                  <a:pos x="104" y="159"/>
                </a:cxn>
                <a:cxn ang="0">
                  <a:pos x="92" y="162"/>
                </a:cxn>
                <a:cxn ang="0">
                  <a:pos x="81" y="162"/>
                </a:cxn>
                <a:cxn ang="0">
                  <a:pos x="71" y="157"/>
                </a:cxn>
                <a:cxn ang="0">
                  <a:pos x="62" y="147"/>
                </a:cxn>
                <a:cxn ang="0">
                  <a:pos x="4" y="45"/>
                </a:cxn>
                <a:cxn ang="0">
                  <a:pos x="0" y="33"/>
                </a:cxn>
                <a:cxn ang="0">
                  <a:pos x="0" y="21"/>
                </a:cxn>
                <a:cxn ang="0">
                  <a:pos x="5" y="11"/>
                </a:cxn>
                <a:cxn ang="0">
                  <a:pos x="15" y="3"/>
                </a:cxn>
                <a:cxn ang="0">
                  <a:pos x="31" y="0"/>
                </a:cxn>
              </a:cxnLst>
              <a:rect l="0" t="0" r="r" b="b"/>
              <a:pathLst>
                <a:path w="119" h="162">
                  <a:moveTo>
                    <a:pt x="31" y="0"/>
                  </a:moveTo>
                  <a:lnTo>
                    <a:pt x="46" y="3"/>
                  </a:lnTo>
                  <a:lnTo>
                    <a:pt x="57" y="15"/>
                  </a:lnTo>
                  <a:lnTo>
                    <a:pt x="116" y="117"/>
                  </a:lnTo>
                  <a:lnTo>
                    <a:pt x="119" y="129"/>
                  </a:lnTo>
                  <a:lnTo>
                    <a:pt x="119" y="140"/>
                  </a:lnTo>
                  <a:lnTo>
                    <a:pt x="114" y="151"/>
                  </a:lnTo>
                  <a:lnTo>
                    <a:pt x="104" y="159"/>
                  </a:lnTo>
                  <a:lnTo>
                    <a:pt x="92" y="162"/>
                  </a:lnTo>
                  <a:lnTo>
                    <a:pt x="81" y="162"/>
                  </a:lnTo>
                  <a:lnTo>
                    <a:pt x="71" y="157"/>
                  </a:lnTo>
                  <a:lnTo>
                    <a:pt x="62" y="147"/>
                  </a:lnTo>
                  <a:lnTo>
                    <a:pt x="4" y="45"/>
                  </a:lnTo>
                  <a:lnTo>
                    <a:pt x="0" y="33"/>
                  </a:lnTo>
                  <a:lnTo>
                    <a:pt x="0" y="21"/>
                  </a:lnTo>
                  <a:lnTo>
                    <a:pt x="5" y="11"/>
                  </a:lnTo>
                  <a:lnTo>
                    <a:pt x="15" y="3"/>
                  </a:lnTo>
                  <a:lnTo>
                    <a:pt x="31"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1218621">
                <a:defRPr/>
              </a:pPr>
              <a:endParaRPr lang="en-US" sz="1600" kern="0">
                <a:solidFill>
                  <a:srgbClr val="FFFFFF"/>
                </a:solidFill>
                <a:latin typeface="Calibri" panose="020F0502020204030204" pitchFamily="34" charset="0"/>
                <a:ea typeface="ＭＳ Ｐゴシック" pitchFamily="34" charset="-128"/>
                <a:cs typeface="Calibri" panose="020F0502020204030204" pitchFamily="34" charset="0"/>
              </a:endParaRPr>
            </a:p>
          </p:txBody>
        </p:sp>
        <p:sp>
          <p:nvSpPr>
            <p:cNvPr id="24" name="Freeform 23">
              <a:extLst>
                <a:ext uri="{FF2B5EF4-FFF2-40B4-BE49-F238E27FC236}">
                  <a16:creationId xmlns:a16="http://schemas.microsoft.com/office/drawing/2014/main" id="{D865FEF2-5932-4109-8248-E47BE6785493}"/>
                </a:ext>
              </a:extLst>
            </p:cNvPr>
            <p:cNvSpPr>
              <a:spLocks/>
            </p:cNvSpPr>
            <p:nvPr/>
          </p:nvSpPr>
          <p:spPr bwMode="auto">
            <a:xfrm>
              <a:off x="7221538" y="3757613"/>
              <a:ext cx="103188" cy="284163"/>
            </a:xfrm>
            <a:custGeom>
              <a:avLst/>
              <a:gdLst/>
              <a:ahLst/>
              <a:cxnLst>
                <a:cxn ang="0">
                  <a:pos x="30" y="0"/>
                </a:cxn>
                <a:cxn ang="0">
                  <a:pos x="45" y="3"/>
                </a:cxn>
                <a:cxn ang="0">
                  <a:pos x="57" y="15"/>
                </a:cxn>
                <a:cxn ang="0">
                  <a:pos x="60" y="30"/>
                </a:cxn>
                <a:cxn ang="0">
                  <a:pos x="65" y="148"/>
                </a:cxn>
                <a:cxn ang="0">
                  <a:pos x="62" y="163"/>
                </a:cxn>
                <a:cxn ang="0">
                  <a:pos x="50" y="174"/>
                </a:cxn>
                <a:cxn ang="0">
                  <a:pos x="35" y="179"/>
                </a:cxn>
                <a:cxn ang="0">
                  <a:pos x="20" y="176"/>
                </a:cxn>
                <a:cxn ang="0">
                  <a:pos x="8" y="164"/>
                </a:cxn>
                <a:cxn ang="0">
                  <a:pos x="5" y="149"/>
                </a:cxn>
                <a:cxn ang="0">
                  <a:pos x="0" y="32"/>
                </a:cxn>
                <a:cxn ang="0">
                  <a:pos x="3" y="17"/>
                </a:cxn>
                <a:cxn ang="0">
                  <a:pos x="15" y="5"/>
                </a:cxn>
                <a:cxn ang="0">
                  <a:pos x="30" y="0"/>
                </a:cxn>
              </a:cxnLst>
              <a:rect l="0" t="0" r="r" b="b"/>
              <a:pathLst>
                <a:path w="65" h="179">
                  <a:moveTo>
                    <a:pt x="30" y="0"/>
                  </a:moveTo>
                  <a:lnTo>
                    <a:pt x="45" y="3"/>
                  </a:lnTo>
                  <a:lnTo>
                    <a:pt x="57" y="15"/>
                  </a:lnTo>
                  <a:lnTo>
                    <a:pt x="60" y="30"/>
                  </a:lnTo>
                  <a:lnTo>
                    <a:pt x="65" y="148"/>
                  </a:lnTo>
                  <a:lnTo>
                    <a:pt x="62" y="163"/>
                  </a:lnTo>
                  <a:lnTo>
                    <a:pt x="50" y="174"/>
                  </a:lnTo>
                  <a:lnTo>
                    <a:pt x="35" y="179"/>
                  </a:lnTo>
                  <a:lnTo>
                    <a:pt x="20" y="176"/>
                  </a:lnTo>
                  <a:lnTo>
                    <a:pt x="8" y="164"/>
                  </a:lnTo>
                  <a:lnTo>
                    <a:pt x="5" y="149"/>
                  </a:lnTo>
                  <a:lnTo>
                    <a:pt x="0" y="32"/>
                  </a:lnTo>
                  <a:lnTo>
                    <a:pt x="3" y="17"/>
                  </a:lnTo>
                  <a:lnTo>
                    <a:pt x="15" y="5"/>
                  </a:lnTo>
                  <a:lnTo>
                    <a:pt x="3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1218621">
                <a:defRPr/>
              </a:pPr>
              <a:endParaRPr lang="en-US" sz="1600" kern="0">
                <a:solidFill>
                  <a:srgbClr val="FFFFFF"/>
                </a:solidFill>
                <a:latin typeface="Calibri" panose="020F0502020204030204" pitchFamily="34" charset="0"/>
                <a:ea typeface="ＭＳ Ｐゴシック" pitchFamily="34" charset="-128"/>
                <a:cs typeface="Calibri" panose="020F0502020204030204" pitchFamily="34" charset="0"/>
              </a:endParaRPr>
            </a:p>
          </p:txBody>
        </p:sp>
        <p:sp>
          <p:nvSpPr>
            <p:cNvPr id="25" name="Freeform 24">
              <a:extLst>
                <a:ext uri="{FF2B5EF4-FFF2-40B4-BE49-F238E27FC236}">
                  <a16:creationId xmlns:a16="http://schemas.microsoft.com/office/drawing/2014/main" id="{1B45ADAE-2D70-45CB-96CD-DD8D3390FCAB}"/>
                </a:ext>
              </a:extLst>
            </p:cNvPr>
            <p:cNvSpPr>
              <a:spLocks/>
            </p:cNvSpPr>
            <p:nvPr/>
          </p:nvSpPr>
          <p:spPr bwMode="auto">
            <a:xfrm>
              <a:off x="7497763" y="3843338"/>
              <a:ext cx="177800" cy="265113"/>
            </a:xfrm>
            <a:custGeom>
              <a:avLst/>
              <a:gdLst/>
              <a:ahLst/>
              <a:cxnLst>
                <a:cxn ang="0">
                  <a:pos x="81" y="0"/>
                </a:cxn>
                <a:cxn ang="0">
                  <a:pos x="96" y="3"/>
                </a:cxn>
                <a:cxn ang="0">
                  <a:pos x="106" y="10"/>
                </a:cxn>
                <a:cxn ang="0">
                  <a:pos x="111" y="20"/>
                </a:cxn>
                <a:cxn ang="0">
                  <a:pos x="112" y="32"/>
                </a:cxn>
                <a:cxn ang="0">
                  <a:pos x="109" y="43"/>
                </a:cxn>
                <a:cxn ang="0">
                  <a:pos x="57" y="149"/>
                </a:cxn>
                <a:cxn ang="0">
                  <a:pos x="50" y="159"/>
                </a:cxn>
                <a:cxn ang="0">
                  <a:pos x="40" y="164"/>
                </a:cxn>
                <a:cxn ang="0">
                  <a:pos x="29" y="167"/>
                </a:cxn>
                <a:cxn ang="0">
                  <a:pos x="17" y="164"/>
                </a:cxn>
                <a:cxn ang="0">
                  <a:pos x="5" y="152"/>
                </a:cxn>
                <a:cxn ang="0">
                  <a:pos x="0" y="137"/>
                </a:cxn>
                <a:cxn ang="0">
                  <a:pos x="2" y="122"/>
                </a:cxn>
                <a:cxn ang="0">
                  <a:pos x="54" y="16"/>
                </a:cxn>
                <a:cxn ang="0">
                  <a:pos x="66" y="5"/>
                </a:cxn>
                <a:cxn ang="0">
                  <a:pos x="81" y="0"/>
                </a:cxn>
              </a:cxnLst>
              <a:rect l="0" t="0" r="r" b="b"/>
              <a:pathLst>
                <a:path w="112" h="167">
                  <a:moveTo>
                    <a:pt x="81" y="0"/>
                  </a:moveTo>
                  <a:lnTo>
                    <a:pt x="96" y="3"/>
                  </a:lnTo>
                  <a:lnTo>
                    <a:pt x="106" y="10"/>
                  </a:lnTo>
                  <a:lnTo>
                    <a:pt x="111" y="20"/>
                  </a:lnTo>
                  <a:lnTo>
                    <a:pt x="112" y="32"/>
                  </a:lnTo>
                  <a:lnTo>
                    <a:pt x="109" y="43"/>
                  </a:lnTo>
                  <a:lnTo>
                    <a:pt x="57" y="149"/>
                  </a:lnTo>
                  <a:lnTo>
                    <a:pt x="50" y="159"/>
                  </a:lnTo>
                  <a:lnTo>
                    <a:pt x="40" y="164"/>
                  </a:lnTo>
                  <a:lnTo>
                    <a:pt x="29" y="167"/>
                  </a:lnTo>
                  <a:lnTo>
                    <a:pt x="17" y="164"/>
                  </a:lnTo>
                  <a:lnTo>
                    <a:pt x="5" y="152"/>
                  </a:lnTo>
                  <a:lnTo>
                    <a:pt x="0" y="137"/>
                  </a:lnTo>
                  <a:lnTo>
                    <a:pt x="2" y="122"/>
                  </a:lnTo>
                  <a:lnTo>
                    <a:pt x="54" y="16"/>
                  </a:lnTo>
                  <a:lnTo>
                    <a:pt x="66" y="5"/>
                  </a:lnTo>
                  <a:lnTo>
                    <a:pt x="81"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1218621">
                <a:defRPr/>
              </a:pPr>
              <a:endParaRPr lang="en-US" sz="1600" kern="0">
                <a:solidFill>
                  <a:srgbClr val="FFFFFF"/>
                </a:solidFill>
                <a:latin typeface="Calibri" panose="020F0502020204030204" pitchFamily="34" charset="0"/>
                <a:ea typeface="ＭＳ Ｐゴシック" pitchFamily="34" charset="-128"/>
                <a:cs typeface="Calibri" panose="020F0502020204030204" pitchFamily="34" charset="0"/>
              </a:endParaRPr>
            </a:p>
          </p:txBody>
        </p:sp>
        <p:sp>
          <p:nvSpPr>
            <p:cNvPr id="26" name="Freeform 25">
              <a:extLst>
                <a:ext uri="{FF2B5EF4-FFF2-40B4-BE49-F238E27FC236}">
                  <a16:creationId xmlns:a16="http://schemas.microsoft.com/office/drawing/2014/main" id="{7DD4012F-2110-4600-A5BA-F1C42B4319A9}"/>
                </a:ext>
              </a:extLst>
            </p:cNvPr>
            <p:cNvSpPr>
              <a:spLocks/>
            </p:cNvSpPr>
            <p:nvPr/>
          </p:nvSpPr>
          <p:spPr bwMode="auto">
            <a:xfrm>
              <a:off x="7702550" y="4087813"/>
              <a:ext cx="247650" cy="201613"/>
            </a:xfrm>
            <a:custGeom>
              <a:avLst/>
              <a:gdLst/>
              <a:ahLst/>
              <a:cxnLst>
                <a:cxn ang="0">
                  <a:pos x="124" y="0"/>
                </a:cxn>
                <a:cxn ang="0">
                  <a:pos x="139" y="2"/>
                </a:cxn>
                <a:cxn ang="0">
                  <a:pos x="151" y="12"/>
                </a:cxn>
                <a:cxn ang="0">
                  <a:pos x="156" y="27"/>
                </a:cxn>
                <a:cxn ang="0">
                  <a:pos x="154" y="42"/>
                </a:cxn>
                <a:cxn ang="0">
                  <a:pos x="144" y="53"/>
                </a:cxn>
                <a:cxn ang="0">
                  <a:pos x="49" y="122"/>
                </a:cxn>
                <a:cxn ang="0">
                  <a:pos x="37" y="127"/>
                </a:cxn>
                <a:cxn ang="0">
                  <a:pos x="25" y="127"/>
                </a:cxn>
                <a:cxn ang="0">
                  <a:pos x="15" y="124"/>
                </a:cxn>
                <a:cxn ang="0">
                  <a:pos x="7" y="115"/>
                </a:cxn>
                <a:cxn ang="0">
                  <a:pos x="2" y="105"/>
                </a:cxn>
                <a:cxn ang="0">
                  <a:pos x="0" y="94"/>
                </a:cxn>
                <a:cxn ang="0">
                  <a:pos x="5" y="82"/>
                </a:cxn>
                <a:cxn ang="0">
                  <a:pos x="14" y="74"/>
                </a:cxn>
                <a:cxn ang="0">
                  <a:pos x="109" y="5"/>
                </a:cxn>
                <a:cxn ang="0">
                  <a:pos x="124" y="0"/>
                </a:cxn>
              </a:cxnLst>
              <a:rect l="0" t="0" r="r" b="b"/>
              <a:pathLst>
                <a:path w="156" h="127">
                  <a:moveTo>
                    <a:pt x="124" y="0"/>
                  </a:moveTo>
                  <a:lnTo>
                    <a:pt x="139" y="2"/>
                  </a:lnTo>
                  <a:lnTo>
                    <a:pt x="151" y="12"/>
                  </a:lnTo>
                  <a:lnTo>
                    <a:pt x="156" y="27"/>
                  </a:lnTo>
                  <a:lnTo>
                    <a:pt x="154" y="42"/>
                  </a:lnTo>
                  <a:lnTo>
                    <a:pt x="144" y="53"/>
                  </a:lnTo>
                  <a:lnTo>
                    <a:pt x="49" y="122"/>
                  </a:lnTo>
                  <a:lnTo>
                    <a:pt x="37" y="127"/>
                  </a:lnTo>
                  <a:lnTo>
                    <a:pt x="25" y="127"/>
                  </a:lnTo>
                  <a:lnTo>
                    <a:pt x="15" y="124"/>
                  </a:lnTo>
                  <a:lnTo>
                    <a:pt x="7" y="115"/>
                  </a:lnTo>
                  <a:lnTo>
                    <a:pt x="2" y="105"/>
                  </a:lnTo>
                  <a:lnTo>
                    <a:pt x="0" y="94"/>
                  </a:lnTo>
                  <a:lnTo>
                    <a:pt x="5" y="82"/>
                  </a:lnTo>
                  <a:lnTo>
                    <a:pt x="14" y="74"/>
                  </a:lnTo>
                  <a:lnTo>
                    <a:pt x="109" y="5"/>
                  </a:lnTo>
                  <a:lnTo>
                    <a:pt x="124"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1218621">
                <a:defRPr/>
              </a:pPr>
              <a:endParaRPr lang="en-US" sz="1600" kern="0">
                <a:solidFill>
                  <a:srgbClr val="FFFFFF"/>
                </a:solidFill>
                <a:latin typeface="Calibri" panose="020F0502020204030204" pitchFamily="34" charset="0"/>
                <a:ea typeface="ＭＳ Ｐゴシック" pitchFamily="34" charset="-128"/>
                <a:cs typeface="Calibri" panose="020F0502020204030204" pitchFamily="34" charset="0"/>
              </a:endParaRPr>
            </a:p>
          </p:txBody>
        </p:sp>
        <p:sp>
          <p:nvSpPr>
            <p:cNvPr id="27" name="Freeform 26">
              <a:extLst>
                <a:ext uri="{FF2B5EF4-FFF2-40B4-BE49-F238E27FC236}">
                  <a16:creationId xmlns:a16="http://schemas.microsoft.com/office/drawing/2014/main" id="{232650B5-2C03-40F4-8CDA-F275F934F665}"/>
                </a:ext>
              </a:extLst>
            </p:cNvPr>
            <p:cNvSpPr>
              <a:spLocks/>
            </p:cNvSpPr>
            <p:nvPr/>
          </p:nvSpPr>
          <p:spPr bwMode="auto">
            <a:xfrm>
              <a:off x="7797800" y="4430713"/>
              <a:ext cx="282575" cy="119063"/>
            </a:xfrm>
            <a:custGeom>
              <a:avLst/>
              <a:gdLst/>
              <a:ahLst/>
              <a:cxnLst>
                <a:cxn ang="0">
                  <a:pos x="143" y="0"/>
                </a:cxn>
                <a:cxn ang="0">
                  <a:pos x="158" y="2"/>
                </a:cxn>
                <a:cxn ang="0">
                  <a:pos x="171" y="10"/>
                </a:cxn>
                <a:cxn ang="0">
                  <a:pos x="178" y="25"/>
                </a:cxn>
                <a:cxn ang="0">
                  <a:pos x="176" y="40"/>
                </a:cxn>
                <a:cxn ang="0">
                  <a:pos x="166" y="54"/>
                </a:cxn>
                <a:cxn ang="0">
                  <a:pos x="151" y="60"/>
                </a:cxn>
                <a:cxn ang="0">
                  <a:pos x="34" y="75"/>
                </a:cxn>
                <a:cxn ang="0">
                  <a:pos x="22" y="75"/>
                </a:cxn>
                <a:cxn ang="0">
                  <a:pos x="12" y="70"/>
                </a:cxn>
                <a:cxn ang="0">
                  <a:pos x="4" y="62"/>
                </a:cxn>
                <a:cxn ang="0">
                  <a:pos x="0" y="50"/>
                </a:cxn>
                <a:cxn ang="0">
                  <a:pos x="2" y="35"/>
                </a:cxn>
                <a:cxn ang="0">
                  <a:pos x="12" y="22"/>
                </a:cxn>
                <a:cxn ang="0">
                  <a:pos x="26" y="15"/>
                </a:cxn>
                <a:cxn ang="0">
                  <a:pos x="143" y="0"/>
                </a:cxn>
              </a:cxnLst>
              <a:rect l="0" t="0" r="r" b="b"/>
              <a:pathLst>
                <a:path w="178" h="75">
                  <a:moveTo>
                    <a:pt x="143" y="0"/>
                  </a:moveTo>
                  <a:lnTo>
                    <a:pt x="158" y="2"/>
                  </a:lnTo>
                  <a:lnTo>
                    <a:pt x="171" y="10"/>
                  </a:lnTo>
                  <a:lnTo>
                    <a:pt x="178" y="25"/>
                  </a:lnTo>
                  <a:lnTo>
                    <a:pt x="176" y="40"/>
                  </a:lnTo>
                  <a:lnTo>
                    <a:pt x="166" y="54"/>
                  </a:lnTo>
                  <a:lnTo>
                    <a:pt x="151" y="60"/>
                  </a:lnTo>
                  <a:lnTo>
                    <a:pt x="34" y="75"/>
                  </a:lnTo>
                  <a:lnTo>
                    <a:pt x="22" y="75"/>
                  </a:lnTo>
                  <a:lnTo>
                    <a:pt x="12" y="70"/>
                  </a:lnTo>
                  <a:lnTo>
                    <a:pt x="4" y="62"/>
                  </a:lnTo>
                  <a:lnTo>
                    <a:pt x="0" y="50"/>
                  </a:lnTo>
                  <a:lnTo>
                    <a:pt x="2" y="35"/>
                  </a:lnTo>
                  <a:lnTo>
                    <a:pt x="12" y="22"/>
                  </a:lnTo>
                  <a:lnTo>
                    <a:pt x="26" y="15"/>
                  </a:lnTo>
                  <a:lnTo>
                    <a:pt x="14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1218621">
                <a:defRPr/>
              </a:pPr>
              <a:endParaRPr lang="en-US" sz="1600" kern="0">
                <a:solidFill>
                  <a:srgbClr val="FFFFFF"/>
                </a:solidFill>
                <a:latin typeface="Calibri" panose="020F0502020204030204" pitchFamily="34" charset="0"/>
                <a:ea typeface="ＭＳ Ｐゴシック" pitchFamily="34" charset="-128"/>
                <a:cs typeface="Calibri" panose="020F0502020204030204" pitchFamily="34" charset="0"/>
              </a:endParaRPr>
            </a:p>
          </p:txBody>
        </p:sp>
        <p:sp>
          <p:nvSpPr>
            <p:cNvPr id="28" name="Freeform 27">
              <a:extLst>
                <a:ext uri="{FF2B5EF4-FFF2-40B4-BE49-F238E27FC236}">
                  <a16:creationId xmlns:a16="http://schemas.microsoft.com/office/drawing/2014/main" id="{E16D8799-9D1E-4F8D-9212-13DADA8D77AB}"/>
                </a:ext>
              </a:extLst>
            </p:cNvPr>
            <p:cNvSpPr>
              <a:spLocks/>
            </p:cNvSpPr>
            <p:nvPr/>
          </p:nvSpPr>
          <p:spPr bwMode="auto">
            <a:xfrm>
              <a:off x="7761288" y="4730750"/>
              <a:ext cx="268288" cy="157163"/>
            </a:xfrm>
            <a:custGeom>
              <a:avLst/>
              <a:gdLst/>
              <a:ahLst/>
              <a:cxnLst>
                <a:cxn ang="0">
                  <a:pos x="23" y="0"/>
                </a:cxn>
                <a:cxn ang="0">
                  <a:pos x="40" y="0"/>
                </a:cxn>
                <a:cxn ang="0">
                  <a:pos x="151" y="42"/>
                </a:cxn>
                <a:cxn ang="0">
                  <a:pos x="164" y="51"/>
                </a:cxn>
                <a:cxn ang="0">
                  <a:pos x="169" y="64"/>
                </a:cxn>
                <a:cxn ang="0">
                  <a:pos x="169" y="81"/>
                </a:cxn>
                <a:cxn ang="0">
                  <a:pos x="159" y="94"/>
                </a:cxn>
                <a:cxn ang="0">
                  <a:pos x="146" y="99"/>
                </a:cxn>
                <a:cxn ang="0">
                  <a:pos x="129" y="99"/>
                </a:cxn>
                <a:cxn ang="0">
                  <a:pos x="18" y="57"/>
                </a:cxn>
                <a:cxn ang="0">
                  <a:pos x="8" y="51"/>
                </a:cxn>
                <a:cxn ang="0">
                  <a:pos x="2" y="42"/>
                </a:cxn>
                <a:cxn ang="0">
                  <a:pos x="0" y="31"/>
                </a:cxn>
                <a:cxn ang="0">
                  <a:pos x="2" y="19"/>
                </a:cxn>
                <a:cxn ang="0">
                  <a:pos x="10" y="5"/>
                </a:cxn>
                <a:cxn ang="0">
                  <a:pos x="23" y="0"/>
                </a:cxn>
              </a:cxnLst>
              <a:rect l="0" t="0" r="r" b="b"/>
              <a:pathLst>
                <a:path w="169" h="99">
                  <a:moveTo>
                    <a:pt x="23" y="0"/>
                  </a:moveTo>
                  <a:lnTo>
                    <a:pt x="40" y="0"/>
                  </a:lnTo>
                  <a:lnTo>
                    <a:pt x="151" y="42"/>
                  </a:lnTo>
                  <a:lnTo>
                    <a:pt x="164" y="51"/>
                  </a:lnTo>
                  <a:lnTo>
                    <a:pt x="169" y="64"/>
                  </a:lnTo>
                  <a:lnTo>
                    <a:pt x="169" y="81"/>
                  </a:lnTo>
                  <a:lnTo>
                    <a:pt x="159" y="94"/>
                  </a:lnTo>
                  <a:lnTo>
                    <a:pt x="146" y="99"/>
                  </a:lnTo>
                  <a:lnTo>
                    <a:pt x="129" y="99"/>
                  </a:lnTo>
                  <a:lnTo>
                    <a:pt x="18" y="57"/>
                  </a:lnTo>
                  <a:lnTo>
                    <a:pt x="8" y="51"/>
                  </a:lnTo>
                  <a:lnTo>
                    <a:pt x="2" y="42"/>
                  </a:lnTo>
                  <a:lnTo>
                    <a:pt x="0" y="31"/>
                  </a:lnTo>
                  <a:lnTo>
                    <a:pt x="2" y="19"/>
                  </a:lnTo>
                  <a:lnTo>
                    <a:pt x="10" y="5"/>
                  </a:lnTo>
                  <a:lnTo>
                    <a:pt x="23"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1218621">
                <a:defRPr/>
              </a:pPr>
              <a:endParaRPr lang="en-US" sz="1600" kern="0">
                <a:solidFill>
                  <a:srgbClr val="FFFFFF"/>
                </a:solidFill>
                <a:latin typeface="Calibri" panose="020F0502020204030204" pitchFamily="34" charset="0"/>
                <a:ea typeface="ＭＳ Ｐゴシック" pitchFamily="34" charset="-128"/>
                <a:cs typeface="Calibri" panose="020F0502020204030204" pitchFamily="34" charset="0"/>
              </a:endParaRPr>
            </a:p>
          </p:txBody>
        </p:sp>
      </p:grpSp>
      <p:sp>
        <p:nvSpPr>
          <p:cNvPr id="31" name="TextBox 30">
            <a:extLst>
              <a:ext uri="{FF2B5EF4-FFF2-40B4-BE49-F238E27FC236}">
                <a16:creationId xmlns:a16="http://schemas.microsoft.com/office/drawing/2014/main" id="{4EED241D-A7B9-4CE2-A686-073668CB84A9}"/>
              </a:ext>
            </a:extLst>
          </p:cNvPr>
          <p:cNvSpPr txBox="1"/>
          <p:nvPr/>
        </p:nvSpPr>
        <p:spPr>
          <a:xfrm flipH="1">
            <a:off x="3715121" y="3751942"/>
            <a:ext cx="4309185" cy="338466"/>
          </a:xfrm>
          <a:prstGeom prst="rect">
            <a:avLst/>
          </a:prstGeom>
          <a:noFill/>
        </p:spPr>
        <p:txBody>
          <a:bodyPr wrap="square" rtlCol="0">
            <a:spAutoFit/>
          </a:bodyPr>
          <a:lstStyle/>
          <a:p>
            <a:pPr defTabSz="1218621" eaLnBrk="0" fontAlgn="base" hangingPunct="0">
              <a:spcBef>
                <a:spcPct val="0"/>
              </a:spcBef>
              <a:spcAft>
                <a:spcPct val="0"/>
              </a:spcAft>
              <a:defRPr/>
            </a:pPr>
            <a:r>
              <a:rPr lang="en-US" sz="1600" kern="0" dirty="0">
                <a:solidFill>
                  <a:srgbClr val="FFFFFF">
                    <a:lumMod val="25000"/>
                  </a:srgbClr>
                </a:solidFill>
                <a:latin typeface="Calibri" panose="020F0502020204030204" pitchFamily="34" charset="0"/>
                <a:ea typeface="ＭＳ Ｐゴシック" pitchFamily="34" charset="-128"/>
                <a:cs typeface="Calibri" panose="020F0502020204030204" pitchFamily="34" charset="0"/>
              </a:rPr>
              <a:t> </a:t>
            </a:r>
            <a:endParaRPr lang="en-US" sz="1600" dirty="0">
              <a:solidFill>
                <a:srgbClr val="FFFFFF">
                  <a:lumMod val="25000"/>
                </a:srgbClr>
              </a:solidFill>
              <a:latin typeface="Calibri" panose="020F0502020204030204" pitchFamily="34" charset="0"/>
              <a:ea typeface="ＭＳ Ｐゴシック" pitchFamily="34" charset="-128"/>
              <a:cs typeface="Calibri" panose="020F0502020204030204" pitchFamily="34" charset="0"/>
            </a:endParaRPr>
          </a:p>
        </p:txBody>
      </p:sp>
      <p:sp>
        <p:nvSpPr>
          <p:cNvPr id="33" name="TextBox 32">
            <a:extLst>
              <a:ext uri="{FF2B5EF4-FFF2-40B4-BE49-F238E27FC236}">
                <a16:creationId xmlns:a16="http://schemas.microsoft.com/office/drawing/2014/main" id="{57EDC14C-1986-45CB-962C-F6BACCAAECE9}"/>
              </a:ext>
            </a:extLst>
          </p:cNvPr>
          <p:cNvSpPr txBox="1"/>
          <p:nvPr/>
        </p:nvSpPr>
        <p:spPr>
          <a:xfrm>
            <a:off x="888868" y="2259221"/>
            <a:ext cx="1210273" cy="1200016"/>
          </a:xfrm>
          <a:prstGeom prst="rect">
            <a:avLst/>
          </a:prstGeom>
          <a:noFill/>
        </p:spPr>
        <p:txBody>
          <a:bodyPr wrap="none" rtlCol="0">
            <a:spAutoFit/>
          </a:bodyPr>
          <a:lstStyle/>
          <a:p>
            <a:pPr defTabSz="1218621" eaLnBrk="0" fontAlgn="base" hangingPunct="0">
              <a:spcBef>
                <a:spcPct val="0"/>
              </a:spcBef>
              <a:spcAft>
                <a:spcPct val="0"/>
              </a:spcAft>
              <a:defRPr/>
            </a:pPr>
            <a:r>
              <a:rPr lang="en-US" sz="7198" b="1" dirty="0">
                <a:solidFill>
                  <a:srgbClr val="FEFEFE"/>
                </a:solidFill>
                <a:latin typeface="Arial" pitchFamily="34" charset="0"/>
                <a:ea typeface="ＭＳ Ｐゴシック" pitchFamily="34" charset="-128"/>
                <a:cs typeface="Arial" pitchFamily="34" charset="0"/>
              </a:rPr>
              <a:t>01</a:t>
            </a:r>
          </a:p>
        </p:txBody>
      </p:sp>
      <p:sp>
        <p:nvSpPr>
          <p:cNvPr id="34" name="TextBox 33">
            <a:extLst>
              <a:ext uri="{FF2B5EF4-FFF2-40B4-BE49-F238E27FC236}">
                <a16:creationId xmlns:a16="http://schemas.microsoft.com/office/drawing/2014/main" id="{AB780748-C53E-4F2A-9BA9-676208D0D212}"/>
              </a:ext>
            </a:extLst>
          </p:cNvPr>
          <p:cNvSpPr txBox="1"/>
          <p:nvPr/>
        </p:nvSpPr>
        <p:spPr>
          <a:xfrm>
            <a:off x="888868" y="3439924"/>
            <a:ext cx="1210273" cy="1200016"/>
          </a:xfrm>
          <a:prstGeom prst="rect">
            <a:avLst/>
          </a:prstGeom>
          <a:noFill/>
        </p:spPr>
        <p:txBody>
          <a:bodyPr wrap="none" rtlCol="0">
            <a:spAutoFit/>
          </a:bodyPr>
          <a:lstStyle/>
          <a:p>
            <a:pPr defTabSz="1218621" eaLnBrk="0" fontAlgn="base" hangingPunct="0">
              <a:spcBef>
                <a:spcPct val="0"/>
              </a:spcBef>
              <a:spcAft>
                <a:spcPct val="0"/>
              </a:spcAft>
              <a:defRPr/>
            </a:pPr>
            <a:r>
              <a:rPr lang="en-US" sz="7198" b="1" dirty="0">
                <a:solidFill>
                  <a:srgbClr val="FEFEFE"/>
                </a:solidFill>
                <a:latin typeface="Arial" pitchFamily="34" charset="0"/>
                <a:ea typeface="ＭＳ Ｐゴシック" pitchFamily="34" charset="-128"/>
                <a:cs typeface="Arial" pitchFamily="34" charset="0"/>
              </a:rPr>
              <a:t>02</a:t>
            </a:r>
          </a:p>
        </p:txBody>
      </p:sp>
      <p:sp>
        <p:nvSpPr>
          <p:cNvPr id="35" name="TextBox 34">
            <a:extLst>
              <a:ext uri="{FF2B5EF4-FFF2-40B4-BE49-F238E27FC236}">
                <a16:creationId xmlns:a16="http://schemas.microsoft.com/office/drawing/2014/main" id="{B55EC3C7-1291-41E6-B86B-7A8FFB5F782D}"/>
              </a:ext>
            </a:extLst>
          </p:cNvPr>
          <p:cNvSpPr txBox="1"/>
          <p:nvPr/>
        </p:nvSpPr>
        <p:spPr>
          <a:xfrm>
            <a:off x="888868" y="4620627"/>
            <a:ext cx="1210273" cy="1200016"/>
          </a:xfrm>
          <a:prstGeom prst="rect">
            <a:avLst/>
          </a:prstGeom>
          <a:noFill/>
        </p:spPr>
        <p:txBody>
          <a:bodyPr wrap="none" rtlCol="0">
            <a:spAutoFit/>
          </a:bodyPr>
          <a:lstStyle/>
          <a:p>
            <a:pPr defTabSz="1218621" eaLnBrk="0" fontAlgn="base" hangingPunct="0">
              <a:spcBef>
                <a:spcPct val="0"/>
              </a:spcBef>
              <a:spcAft>
                <a:spcPct val="0"/>
              </a:spcAft>
              <a:defRPr/>
            </a:pPr>
            <a:r>
              <a:rPr lang="en-US" sz="7198" b="1" dirty="0">
                <a:solidFill>
                  <a:srgbClr val="FEFEFE"/>
                </a:solidFill>
                <a:latin typeface="Arial" pitchFamily="34" charset="0"/>
                <a:ea typeface="ＭＳ Ｐゴシック" pitchFamily="34" charset="-128"/>
                <a:cs typeface="Arial" pitchFamily="34" charset="0"/>
              </a:rPr>
              <a:t>03</a:t>
            </a:r>
          </a:p>
        </p:txBody>
      </p:sp>
      <p:sp>
        <p:nvSpPr>
          <p:cNvPr id="36" name="Text Placeholder 3">
            <a:extLst>
              <a:ext uri="{FF2B5EF4-FFF2-40B4-BE49-F238E27FC236}">
                <a16:creationId xmlns:a16="http://schemas.microsoft.com/office/drawing/2014/main" id="{73F2C1A3-628D-41CB-B77E-63E6D335B744}"/>
              </a:ext>
            </a:extLst>
          </p:cNvPr>
          <p:cNvSpPr>
            <a:spLocks noGrp="1"/>
          </p:cNvSpPr>
          <p:nvPr>
            <p:ph type="body" idx="1"/>
          </p:nvPr>
        </p:nvSpPr>
        <p:spPr>
          <a:xfrm>
            <a:off x="633987" y="1584462"/>
            <a:ext cx="10969943" cy="698428"/>
          </a:xfrm>
        </p:spPr>
        <p:txBody>
          <a:bodyPr>
            <a:normAutofit/>
          </a:bodyPr>
          <a:lstStyle/>
          <a:p>
            <a:pPr marL="0" indent="0">
              <a:spcBef>
                <a:spcPts val="0"/>
              </a:spcBef>
              <a:buNone/>
            </a:pPr>
            <a:r>
              <a:rPr lang="en-US" sz="3299" b="1" dirty="0">
                <a:latin typeface="Calibri" panose="020F0502020204030204" pitchFamily="34" charset="0"/>
                <a:ea typeface="Calibri" panose="020F0502020204030204" pitchFamily="34" charset="0"/>
                <a:cs typeface="Calibri" panose="020F0502020204030204" pitchFamily="34" charset="0"/>
              </a:rPr>
              <a:t>The top three priorities from the</a:t>
            </a:r>
            <a:endParaRPr lang="en-US" sz="2799" dirty="0"/>
          </a:p>
        </p:txBody>
      </p:sp>
      <p:pic>
        <p:nvPicPr>
          <p:cNvPr id="6" name="Picture 5" descr="Logo, company name&#10;&#10;Description automatically generated">
            <a:extLst>
              <a:ext uri="{FF2B5EF4-FFF2-40B4-BE49-F238E27FC236}">
                <a16:creationId xmlns:a16="http://schemas.microsoft.com/office/drawing/2014/main" id="{DC03277F-06D0-3256-863F-37BEC9A3BD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47" y="32158"/>
            <a:ext cx="1664240" cy="859926"/>
          </a:xfrm>
          <a:prstGeom prst="rect">
            <a:avLst/>
          </a:prstGeom>
        </p:spPr>
      </p:pic>
      <p:sp>
        <p:nvSpPr>
          <p:cNvPr id="3" name="TextBox 2">
            <a:extLst>
              <a:ext uri="{FF2B5EF4-FFF2-40B4-BE49-F238E27FC236}">
                <a16:creationId xmlns:a16="http://schemas.microsoft.com/office/drawing/2014/main" id="{0C47A157-A2D2-682E-466F-43D77514A01B}"/>
              </a:ext>
            </a:extLst>
          </p:cNvPr>
          <p:cNvSpPr txBox="1"/>
          <p:nvPr/>
        </p:nvSpPr>
        <p:spPr>
          <a:xfrm>
            <a:off x="3838496" y="2376941"/>
            <a:ext cx="2810443" cy="954107"/>
          </a:xfrm>
          <a:prstGeom prst="rect">
            <a:avLst/>
          </a:prstGeom>
          <a:noFill/>
        </p:spPr>
        <p:txBody>
          <a:bodyPr wrap="square" rtlCol="0">
            <a:spAutoFit/>
          </a:bodyPr>
          <a:lstStyle/>
          <a:p>
            <a:pPr defTabSz="1218987"/>
            <a:r>
              <a:rPr lang="en-US" sz="1400" dirty="0">
                <a:solidFill>
                  <a:prstClr val="white"/>
                </a:solidFill>
                <a:latin typeface="Verdana"/>
              </a:rPr>
              <a:t>Network Ports Need Security</a:t>
            </a:r>
          </a:p>
          <a:p>
            <a:pPr marL="285750" indent="-285750" defTabSz="1218987">
              <a:buFont typeface="Arial" panose="020B0604020202020204" pitchFamily="34" charset="0"/>
              <a:buChar char="•"/>
            </a:pPr>
            <a:r>
              <a:rPr lang="en-US" sz="1400" dirty="0">
                <a:solidFill>
                  <a:prstClr val="white"/>
                </a:solidFill>
                <a:latin typeface="Verdana"/>
              </a:rPr>
              <a:t>Unpatched</a:t>
            </a:r>
          </a:p>
          <a:p>
            <a:pPr marL="285750" indent="-285750" defTabSz="1218987">
              <a:buFont typeface="Arial" panose="020B0604020202020204" pitchFamily="34" charset="0"/>
              <a:buChar char="•"/>
            </a:pPr>
            <a:r>
              <a:rPr lang="en-US" sz="1400" dirty="0">
                <a:solidFill>
                  <a:prstClr val="white"/>
                </a:solidFill>
                <a:latin typeface="Verdana"/>
              </a:rPr>
              <a:t>Port security on switches</a:t>
            </a:r>
          </a:p>
          <a:p>
            <a:pPr marL="285750" indent="-285750" defTabSz="1218987">
              <a:buFont typeface="Arial" panose="020B0604020202020204" pitchFamily="34" charset="0"/>
              <a:buChar char="•"/>
            </a:pPr>
            <a:r>
              <a:rPr lang="en-US" sz="1400" dirty="0">
                <a:solidFill>
                  <a:prstClr val="white"/>
                </a:solidFill>
                <a:latin typeface="Verdana"/>
              </a:rPr>
              <a:t>Device management    </a:t>
            </a:r>
            <a:endParaRPr lang="en-CA" sz="1400" dirty="0">
              <a:solidFill>
                <a:prstClr val="white"/>
              </a:solidFill>
              <a:latin typeface="Verdana"/>
            </a:endParaRPr>
          </a:p>
        </p:txBody>
      </p:sp>
      <p:sp>
        <p:nvSpPr>
          <p:cNvPr id="7" name="TextBox 6">
            <a:extLst>
              <a:ext uri="{FF2B5EF4-FFF2-40B4-BE49-F238E27FC236}">
                <a16:creationId xmlns:a16="http://schemas.microsoft.com/office/drawing/2014/main" id="{E5C96421-A7B9-7208-F3FE-C5814FB18F52}"/>
              </a:ext>
            </a:extLst>
          </p:cNvPr>
          <p:cNvSpPr txBox="1"/>
          <p:nvPr/>
        </p:nvSpPr>
        <p:spPr>
          <a:xfrm>
            <a:off x="3838496" y="3611029"/>
            <a:ext cx="3368823" cy="954107"/>
          </a:xfrm>
          <a:prstGeom prst="rect">
            <a:avLst/>
          </a:prstGeom>
          <a:noFill/>
        </p:spPr>
        <p:txBody>
          <a:bodyPr wrap="square" rtlCol="0">
            <a:spAutoFit/>
          </a:bodyPr>
          <a:lstStyle/>
          <a:p>
            <a:pPr defTabSz="1218987"/>
            <a:r>
              <a:rPr lang="en-US" sz="1400" dirty="0">
                <a:solidFill>
                  <a:prstClr val="black"/>
                </a:solidFill>
                <a:latin typeface="Verdana"/>
              </a:rPr>
              <a:t>Protect Your Access </a:t>
            </a:r>
          </a:p>
          <a:p>
            <a:pPr marL="285750" indent="-285750" defTabSz="1218987">
              <a:buFont typeface="Arial" panose="020B0604020202020204" pitchFamily="34" charset="0"/>
              <a:buChar char="•"/>
            </a:pPr>
            <a:r>
              <a:rPr lang="en-US" sz="1400" dirty="0">
                <a:solidFill>
                  <a:prstClr val="black"/>
                </a:solidFill>
                <a:latin typeface="Verdana"/>
              </a:rPr>
              <a:t>Secure Card Stock </a:t>
            </a:r>
          </a:p>
          <a:p>
            <a:pPr marL="285750" indent="-285750" defTabSz="1218987">
              <a:buFont typeface="Arial" panose="020B0604020202020204" pitchFamily="34" charset="0"/>
              <a:buChar char="•"/>
            </a:pPr>
            <a:r>
              <a:rPr lang="en-US" sz="1400" dirty="0">
                <a:solidFill>
                  <a:prstClr val="black"/>
                </a:solidFill>
                <a:latin typeface="Verdana"/>
              </a:rPr>
              <a:t>Reduce Contractor Cards </a:t>
            </a:r>
          </a:p>
          <a:p>
            <a:pPr marL="285750" indent="-285750" defTabSz="1218987">
              <a:buFont typeface="Arial" panose="020B0604020202020204" pitchFamily="34" charset="0"/>
              <a:buChar char="•"/>
            </a:pPr>
            <a:r>
              <a:rPr lang="en-US" sz="1400" dirty="0">
                <a:solidFill>
                  <a:prstClr val="black"/>
                </a:solidFill>
                <a:latin typeface="Verdana"/>
              </a:rPr>
              <a:t>Audit Card access systems </a:t>
            </a:r>
            <a:endParaRPr lang="en-CA" sz="1400" dirty="0">
              <a:solidFill>
                <a:prstClr val="black"/>
              </a:solidFill>
              <a:latin typeface="Verdana"/>
            </a:endParaRPr>
          </a:p>
        </p:txBody>
      </p:sp>
      <p:grpSp>
        <p:nvGrpSpPr>
          <p:cNvPr id="8" name="Group 7">
            <a:extLst>
              <a:ext uri="{FF2B5EF4-FFF2-40B4-BE49-F238E27FC236}">
                <a16:creationId xmlns:a16="http://schemas.microsoft.com/office/drawing/2014/main" id="{7029DF19-0CB9-4859-52AD-995807656112}"/>
              </a:ext>
            </a:extLst>
          </p:cNvPr>
          <p:cNvGrpSpPr/>
          <p:nvPr/>
        </p:nvGrpSpPr>
        <p:grpSpPr>
          <a:xfrm>
            <a:off x="3011372" y="3786051"/>
            <a:ext cx="762505" cy="567866"/>
            <a:chOff x="608013" y="2527300"/>
            <a:chExt cx="2089150" cy="1676401"/>
          </a:xfrm>
          <a:solidFill>
            <a:schemeClr val="tx1"/>
          </a:solidFill>
        </p:grpSpPr>
        <p:sp>
          <p:nvSpPr>
            <p:cNvPr id="9" name="Freeform 13">
              <a:extLst>
                <a:ext uri="{FF2B5EF4-FFF2-40B4-BE49-F238E27FC236}">
                  <a16:creationId xmlns:a16="http://schemas.microsoft.com/office/drawing/2014/main" id="{91A5DA93-3C02-DF8A-A4FB-F39B91DF272A}"/>
                </a:ext>
              </a:extLst>
            </p:cNvPr>
            <p:cNvSpPr>
              <a:spLocks/>
            </p:cNvSpPr>
            <p:nvPr/>
          </p:nvSpPr>
          <p:spPr bwMode="auto">
            <a:xfrm>
              <a:off x="608013" y="2527300"/>
              <a:ext cx="2089150" cy="1060450"/>
            </a:xfrm>
            <a:custGeom>
              <a:avLst/>
              <a:gdLst/>
              <a:ahLst/>
              <a:cxnLst>
                <a:cxn ang="0">
                  <a:pos x="647" y="0"/>
                </a:cxn>
                <a:cxn ang="0">
                  <a:pos x="1316" y="668"/>
                </a:cxn>
                <a:cxn ang="0">
                  <a:pos x="1101" y="668"/>
                </a:cxn>
                <a:cxn ang="0">
                  <a:pos x="647" y="215"/>
                </a:cxn>
                <a:cxn ang="0">
                  <a:pos x="208" y="668"/>
                </a:cxn>
                <a:cxn ang="0">
                  <a:pos x="0" y="668"/>
                </a:cxn>
                <a:cxn ang="0">
                  <a:pos x="647" y="0"/>
                </a:cxn>
              </a:cxnLst>
              <a:rect l="0" t="0" r="r" b="b"/>
              <a:pathLst>
                <a:path w="1316" h="668">
                  <a:moveTo>
                    <a:pt x="647" y="0"/>
                  </a:moveTo>
                  <a:lnTo>
                    <a:pt x="1316" y="668"/>
                  </a:lnTo>
                  <a:lnTo>
                    <a:pt x="1101" y="668"/>
                  </a:lnTo>
                  <a:lnTo>
                    <a:pt x="647" y="215"/>
                  </a:lnTo>
                  <a:lnTo>
                    <a:pt x="208" y="668"/>
                  </a:lnTo>
                  <a:lnTo>
                    <a:pt x="0" y="668"/>
                  </a:lnTo>
                  <a:lnTo>
                    <a:pt x="647"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1218621">
                <a:defRPr/>
              </a:pPr>
              <a:endParaRPr lang="en-US" sz="1600" kern="0">
                <a:solidFill>
                  <a:prstClr val="black"/>
                </a:solidFill>
                <a:latin typeface="Calibri" panose="020F0502020204030204" pitchFamily="34" charset="0"/>
                <a:ea typeface="ＭＳ Ｐゴシック" pitchFamily="34" charset="-128"/>
                <a:cs typeface="Calibri" panose="020F0502020204030204" pitchFamily="34" charset="0"/>
              </a:endParaRPr>
            </a:p>
          </p:txBody>
        </p:sp>
        <p:sp>
          <p:nvSpPr>
            <p:cNvPr id="11" name="Freeform 14">
              <a:extLst>
                <a:ext uri="{FF2B5EF4-FFF2-40B4-BE49-F238E27FC236}">
                  <a16:creationId xmlns:a16="http://schemas.microsoft.com/office/drawing/2014/main" id="{24DDD923-505C-1C70-1CEF-B33F82094D13}"/>
                </a:ext>
              </a:extLst>
            </p:cNvPr>
            <p:cNvSpPr>
              <a:spLocks/>
            </p:cNvSpPr>
            <p:nvPr/>
          </p:nvSpPr>
          <p:spPr bwMode="auto">
            <a:xfrm>
              <a:off x="1035051" y="2951163"/>
              <a:ext cx="1235075" cy="1252538"/>
            </a:xfrm>
            <a:custGeom>
              <a:avLst/>
              <a:gdLst/>
              <a:ahLst/>
              <a:cxnLst>
                <a:cxn ang="0">
                  <a:pos x="382" y="0"/>
                </a:cxn>
                <a:cxn ang="0">
                  <a:pos x="778" y="395"/>
                </a:cxn>
                <a:cxn ang="0">
                  <a:pos x="778" y="789"/>
                </a:cxn>
                <a:cxn ang="0">
                  <a:pos x="519" y="789"/>
                </a:cxn>
                <a:cxn ang="0">
                  <a:pos x="519" y="422"/>
                </a:cxn>
                <a:cxn ang="0">
                  <a:pos x="258" y="422"/>
                </a:cxn>
                <a:cxn ang="0">
                  <a:pos x="258" y="789"/>
                </a:cxn>
                <a:cxn ang="0">
                  <a:pos x="0" y="789"/>
                </a:cxn>
                <a:cxn ang="0">
                  <a:pos x="0" y="395"/>
                </a:cxn>
                <a:cxn ang="0">
                  <a:pos x="382" y="0"/>
                </a:cxn>
              </a:cxnLst>
              <a:rect l="0" t="0" r="r" b="b"/>
              <a:pathLst>
                <a:path w="778" h="789">
                  <a:moveTo>
                    <a:pt x="382" y="0"/>
                  </a:moveTo>
                  <a:lnTo>
                    <a:pt x="778" y="395"/>
                  </a:lnTo>
                  <a:lnTo>
                    <a:pt x="778" y="789"/>
                  </a:lnTo>
                  <a:lnTo>
                    <a:pt x="519" y="789"/>
                  </a:lnTo>
                  <a:lnTo>
                    <a:pt x="519" y="422"/>
                  </a:lnTo>
                  <a:lnTo>
                    <a:pt x="258" y="422"/>
                  </a:lnTo>
                  <a:lnTo>
                    <a:pt x="258" y="789"/>
                  </a:lnTo>
                  <a:lnTo>
                    <a:pt x="0" y="789"/>
                  </a:lnTo>
                  <a:lnTo>
                    <a:pt x="0" y="395"/>
                  </a:lnTo>
                  <a:lnTo>
                    <a:pt x="382"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1218621">
                <a:defRPr/>
              </a:pPr>
              <a:endParaRPr lang="en-US" sz="1600" kern="0">
                <a:solidFill>
                  <a:prstClr val="black"/>
                </a:solidFill>
                <a:latin typeface="Calibri" panose="020F0502020204030204" pitchFamily="34" charset="0"/>
                <a:ea typeface="ＭＳ Ｐゴシック" pitchFamily="34" charset="-128"/>
                <a:cs typeface="Calibri" panose="020F0502020204030204" pitchFamily="34" charset="0"/>
              </a:endParaRPr>
            </a:p>
          </p:txBody>
        </p:sp>
      </p:grpSp>
      <p:sp>
        <p:nvSpPr>
          <p:cNvPr id="30" name="TextBox 29">
            <a:extLst>
              <a:ext uri="{FF2B5EF4-FFF2-40B4-BE49-F238E27FC236}">
                <a16:creationId xmlns:a16="http://schemas.microsoft.com/office/drawing/2014/main" id="{58831DD3-64A3-C77D-484C-C11A8C84E2DE}"/>
              </a:ext>
            </a:extLst>
          </p:cNvPr>
          <p:cNvSpPr txBox="1"/>
          <p:nvPr/>
        </p:nvSpPr>
        <p:spPr>
          <a:xfrm>
            <a:off x="3883939" y="4870930"/>
            <a:ext cx="3368823" cy="738664"/>
          </a:xfrm>
          <a:prstGeom prst="rect">
            <a:avLst/>
          </a:prstGeom>
          <a:noFill/>
        </p:spPr>
        <p:txBody>
          <a:bodyPr wrap="square" rtlCol="0">
            <a:spAutoFit/>
          </a:bodyPr>
          <a:lstStyle/>
          <a:p>
            <a:pPr defTabSz="1218987"/>
            <a:r>
              <a:rPr lang="en-US" sz="1400" dirty="0">
                <a:solidFill>
                  <a:prstClr val="white"/>
                </a:solidFill>
                <a:latin typeface="Verdana"/>
              </a:rPr>
              <a:t>USB Should not be allowed </a:t>
            </a:r>
          </a:p>
          <a:p>
            <a:pPr marL="285750" indent="-285750" defTabSz="1218987">
              <a:buFont typeface="Arial" panose="020B0604020202020204" pitchFamily="34" charset="0"/>
              <a:buChar char="•"/>
            </a:pPr>
            <a:r>
              <a:rPr lang="en-US" sz="1400" dirty="0">
                <a:solidFill>
                  <a:prstClr val="white"/>
                </a:solidFill>
                <a:latin typeface="Verdana"/>
              </a:rPr>
              <a:t>Limit access to USB device </a:t>
            </a:r>
          </a:p>
          <a:p>
            <a:pPr marL="285750" indent="-285750" defTabSz="1218987">
              <a:buFont typeface="Arial" panose="020B0604020202020204" pitchFamily="34" charset="0"/>
              <a:buChar char="•"/>
            </a:pPr>
            <a:r>
              <a:rPr lang="en-US" sz="1400" dirty="0">
                <a:solidFill>
                  <a:prstClr val="white"/>
                </a:solidFill>
                <a:latin typeface="Verdana"/>
              </a:rPr>
              <a:t>No third-party fancy Keyboards</a:t>
            </a:r>
          </a:p>
        </p:txBody>
      </p:sp>
    </p:spTree>
    <p:extLst>
      <p:ext uri="{BB962C8B-B14F-4D97-AF65-F5344CB8AC3E}">
        <p14:creationId xmlns:p14="http://schemas.microsoft.com/office/powerpoint/2010/main" val="3557454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2BE5BD73-95BA-6B44-8F05-815FFE113FB2}"/>
              </a:ext>
            </a:extLst>
          </p:cNvPr>
          <p:cNvSpPr/>
          <p:nvPr/>
        </p:nvSpPr>
        <p:spPr>
          <a:xfrm flipH="1">
            <a:off x="8242300" y="-65351"/>
            <a:ext cx="4054101" cy="6988703"/>
          </a:xfrm>
          <a:custGeom>
            <a:avLst/>
            <a:gdLst>
              <a:gd name="connsiteX0" fmla="*/ 8372475 w 8372475"/>
              <a:gd name="connsiteY0" fmla="*/ 14287 h 6915150"/>
              <a:gd name="connsiteX1" fmla="*/ 4014788 w 8372475"/>
              <a:gd name="connsiteY1" fmla="*/ 6915150 h 6915150"/>
              <a:gd name="connsiteX2" fmla="*/ 0 w 8372475"/>
              <a:gd name="connsiteY2" fmla="*/ 6915150 h 6915150"/>
              <a:gd name="connsiteX3" fmla="*/ 0 w 8372475"/>
              <a:gd name="connsiteY3" fmla="*/ 0 h 6915150"/>
              <a:gd name="connsiteX4" fmla="*/ 8372475 w 8372475"/>
              <a:gd name="connsiteY4" fmla="*/ 14287 h 6915150"/>
              <a:gd name="connsiteX0" fmla="*/ 8425309 w 8425309"/>
              <a:gd name="connsiteY0" fmla="*/ 0 h 6927589"/>
              <a:gd name="connsiteX1" fmla="*/ 4014788 w 8425309"/>
              <a:gd name="connsiteY1" fmla="*/ 6927589 h 6927589"/>
              <a:gd name="connsiteX2" fmla="*/ 0 w 8425309"/>
              <a:gd name="connsiteY2" fmla="*/ 6927589 h 6927589"/>
              <a:gd name="connsiteX3" fmla="*/ 0 w 8425309"/>
              <a:gd name="connsiteY3" fmla="*/ 12439 h 6927589"/>
              <a:gd name="connsiteX4" fmla="*/ 8425309 w 8425309"/>
              <a:gd name="connsiteY4" fmla="*/ 0 h 6927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5309" h="6927589">
                <a:moveTo>
                  <a:pt x="8425309" y="0"/>
                </a:moveTo>
                <a:lnTo>
                  <a:pt x="4014788" y="6927589"/>
                </a:lnTo>
                <a:lnTo>
                  <a:pt x="0" y="6927589"/>
                </a:lnTo>
                <a:lnTo>
                  <a:pt x="0" y="12439"/>
                </a:lnTo>
                <a:lnTo>
                  <a:pt x="8425309" y="0"/>
                </a:lnTo>
                <a:close/>
              </a:path>
            </a:pathLst>
          </a:custGeom>
          <a:solidFill>
            <a:srgbClr val="DC1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srgbClr val="FFFFFF"/>
              </a:solidFill>
              <a:latin typeface="Calibri" panose="020F0502020204030204"/>
            </a:endParaRPr>
          </a:p>
        </p:txBody>
      </p:sp>
      <p:sp>
        <p:nvSpPr>
          <p:cNvPr id="30" name="Rectangle 29">
            <a:extLst>
              <a:ext uri="{FF2B5EF4-FFF2-40B4-BE49-F238E27FC236}">
                <a16:creationId xmlns:a16="http://schemas.microsoft.com/office/drawing/2014/main" id="{EA182355-28E5-5A47-B2D3-B665886BD05B}"/>
              </a:ext>
            </a:extLst>
          </p:cNvPr>
          <p:cNvSpPr/>
          <p:nvPr/>
        </p:nvSpPr>
        <p:spPr>
          <a:xfrm>
            <a:off x="841629" y="840933"/>
            <a:ext cx="10508745" cy="517613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CA" sz="1799">
              <a:solidFill>
                <a:srgbClr val="FFFFFF"/>
              </a:solidFill>
              <a:latin typeface="Calibri" panose="020F0502020204030204"/>
            </a:endParaRPr>
          </a:p>
        </p:txBody>
      </p:sp>
      <p:pic>
        <p:nvPicPr>
          <p:cNvPr id="46" name="Picture Placeholder 45">
            <a:extLst>
              <a:ext uri="{FF2B5EF4-FFF2-40B4-BE49-F238E27FC236}">
                <a16:creationId xmlns:a16="http://schemas.microsoft.com/office/drawing/2014/main" id="{00A8D91B-BF80-CC4A-9EB3-2837665E57AE}"/>
              </a:ext>
            </a:extLst>
          </p:cNvPr>
          <p:cNvPicPr>
            <a:picLocks noGrp="1" noChangeAspect="1"/>
          </p:cNvPicPr>
          <p:nvPr>
            <p:ph type="pic" sz="quarter" idx="10"/>
          </p:nvPr>
        </p:nvPicPr>
        <p:blipFill>
          <a:blip r:embed="rId2" cstate="email">
            <a:alphaModFix amt="10000"/>
            <a:extLst>
              <a:ext uri="{28A0092B-C50C-407E-A947-70E740481C1C}">
                <a14:useLocalDpi xmlns:a14="http://schemas.microsoft.com/office/drawing/2010/main"/>
              </a:ext>
            </a:extLst>
          </a:blip>
          <a:srcRect/>
          <a:stretch>
            <a:fillRect/>
          </a:stretch>
        </p:blipFill>
        <p:spPr>
          <a:xfrm>
            <a:off x="841629" y="806334"/>
            <a:ext cx="10509687" cy="5177076"/>
          </a:xfrm>
        </p:spPr>
      </p:pic>
      <p:sp>
        <p:nvSpPr>
          <p:cNvPr id="18" name="TextBox 17">
            <a:extLst>
              <a:ext uri="{FF2B5EF4-FFF2-40B4-BE49-F238E27FC236}">
                <a16:creationId xmlns:a16="http://schemas.microsoft.com/office/drawing/2014/main" id="{CB696BFF-5328-3E40-BA3B-B794EAD08FB6}"/>
              </a:ext>
            </a:extLst>
          </p:cNvPr>
          <p:cNvSpPr txBox="1"/>
          <p:nvPr/>
        </p:nvSpPr>
        <p:spPr>
          <a:xfrm>
            <a:off x="11477642" y="6224220"/>
            <a:ext cx="351287" cy="276927"/>
          </a:xfrm>
          <a:prstGeom prst="rect">
            <a:avLst/>
          </a:prstGeom>
          <a:noFill/>
        </p:spPr>
        <p:txBody>
          <a:bodyPr wrap="none" rtlCol="0">
            <a:spAutoFit/>
          </a:bodyPr>
          <a:lstStyle/>
          <a:p>
            <a:pPr algn="r" defTabSz="914126"/>
            <a:fld id="{3D84D9FA-1F41-744C-B738-DD7336045975}" type="slidenum">
              <a:rPr lang="en-US" sz="1200">
                <a:solidFill>
                  <a:srgbClr val="FFFFFF"/>
                </a:solidFill>
                <a:latin typeface="Core Sans M 35 Light" panose="020F0303030302020204" pitchFamily="34" charset="0"/>
              </a:rPr>
              <a:pPr algn="r" defTabSz="914126"/>
              <a:t>18</a:t>
            </a:fld>
            <a:endParaRPr lang="en-US" sz="1200" dirty="0">
              <a:solidFill>
                <a:srgbClr val="FFFFFF"/>
              </a:solidFill>
              <a:latin typeface="Core Sans M 35 Light" panose="020F0303030302020204" pitchFamily="34" charset="0"/>
            </a:endParaRPr>
          </a:p>
        </p:txBody>
      </p:sp>
      <p:cxnSp>
        <p:nvCxnSpPr>
          <p:cNvPr id="19" name="Straight Connector 18">
            <a:extLst>
              <a:ext uri="{FF2B5EF4-FFF2-40B4-BE49-F238E27FC236}">
                <a16:creationId xmlns:a16="http://schemas.microsoft.com/office/drawing/2014/main" id="{D37732D2-43D5-F249-A69C-01BD6EFAAD4F}"/>
              </a:ext>
            </a:extLst>
          </p:cNvPr>
          <p:cNvCxnSpPr>
            <a:cxnSpLocks/>
          </p:cNvCxnSpPr>
          <p:nvPr/>
        </p:nvCxnSpPr>
        <p:spPr>
          <a:xfrm>
            <a:off x="11856028" y="321949"/>
            <a:ext cx="0" cy="361677"/>
          </a:xfrm>
          <a:prstGeom prst="line">
            <a:avLst/>
          </a:prstGeom>
          <a:ln w="12700">
            <a:solidFill>
              <a:srgbClr val="F8F8F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B48F6D1-8A31-FD4D-B53B-2D0E9A08C82A}"/>
              </a:ext>
            </a:extLst>
          </p:cNvPr>
          <p:cNvCxnSpPr>
            <a:cxnSpLocks/>
          </p:cNvCxnSpPr>
          <p:nvPr/>
        </p:nvCxnSpPr>
        <p:spPr>
          <a:xfrm>
            <a:off x="11856028" y="6174377"/>
            <a:ext cx="0" cy="361677"/>
          </a:xfrm>
          <a:prstGeom prst="line">
            <a:avLst/>
          </a:prstGeom>
          <a:ln w="12700">
            <a:solidFill>
              <a:srgbClr val="F8F8F8"/>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0CA7A1-4EB8-AC4D-97C5-84F569F1F191}"/>
              </a:ext>
            </a:extLst>
          </p:cNvPr>
          <p:cNvCxnSpPr>
            <a:cxnSpLocks/>
          </p:cNvCxnSpPr>
          <p:nvPr/>
        </p:nvCxnSpPr>
        <p:spPr>
          <a:xfrm>
            <a:off x="352823" y="6178111"/>
            <a:ext cx="0" cy="361677"/>
          </a:xfrm>
          <a:prstGeom prst="line">
            <a:avLst/>
          </a:prstGeom>
          <a:ln w="12700">
            <a:solidFill>
              <a:srgbClr val="DC1E35"/>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BA90EC56-29B2-9641-9B09-C6C9AA36731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1858" y="6304281"/>
            <a:ext cx="1391990" cy="117965"/>
          </a:xfrm>
          <a:prstGeom prst="rect">
            <a:avLst/>
          </a:prstGeom>
        </p:spPr>
      </p:pic>
      <p:pic>
        <p:nvPicPr>
          <p:cNvPr id="3" name="Picture 2" descr="Logo, company name&#10;&#10;Description automatically generated">
            <a:extLst>
              <a:ext uri="{FF2B5EF4-FFF2-40B4-BE49-F238E27FC236}">
                <a16:creationId xmlns:a16="http://schemas.microsoft.com/office/drawing/2014/main" id="{16328A44-C6AD-4168-D7AE-D76C5F6EAF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494" y="65177"/>
            <a:ext cx="1434383" cy="741157"/>
          </a:xfrm>
          <a:prstGeom prst="rect">
            <a:avLst/>
          </a:prstGeom>
        </p:spPr>
      </p:pic>
      <p:sp>
        <p:nvSpPr>
          <p:cNvPr id="8" name="TextBox 7">
            <a:extLst>
              <a:ext uri="{FF2B5EF4-FFF2-40B4-BE49-F238E27FC236}">
                <a16:creationId xmlns:a16="http://schemas.microsoft.com/office/drawing/2014/main" id="{5E423BD5-85DA-618A-62D8-4601D7001E90}"/>
              </a:ext>
            </a:extLst>
          </p:cNvPr>
          <p:cNvSpPr txBox="1"/>
          <p:nvPr/>
        </p:nvSpPr>
        <p:spPr>
          <a:xfrm>
            <a:off x="4942979" y="968625"/>
            <a:ext cx="2304157" cy="461665"/>
          </a:xfrm>
          <a:prstGeom prst="rect">
            <a:avLst/>
          </a:prstGeom>
          <a:noFill/>
        </p:spPr>
        <p:txBody>
          <a:bodyPr wrap="none" rtlCol="0">
            <a:spAutoFit/>
          </a:bodyPr>
          <a:lstStyle/>
          <a:p>
            <a:pPr defTabSz="1218987"/>
            <a:r>
              <a:rPr lang="en-US" sz="2400" dirty="0">
                <a:solidFill>
                  <a:srgbClr val="FFFFFF"/>
                </a:solidFill>
                <a:latin typeface="Calibri" panose="020F0502020204030204"/>
              </a:rPr>
              <a:t>What Is The Risk </a:t>
            </a:r>
            <a:endParaRPr lang="en-CA" sz="2400" dirty="0">
              <a:solidFill>
                <a:srgbClr val="FFFFFF"/>
              </a:solidFill>
              <a:latin typeface="Calibri" panose="020F0502020204030204"/>
            </a:endParaRPr>
          </a:p>
        </p:txBody>
      </p:sp>
      <p:pic>
        <p:nvPicPr>
          <p:cNvPr id="17" name="Picture 16" descr="A broken box with wires&#10;&#10;Description automatically generated">
            <a:extLst>
              <a:ext uri="{FF2B5EF4-FFF2-40B4-BE49-F238E27FC236}">
                <a16:creationId xmlns:a16="http://schemas.microsoft.com/office/drawing/2014/main" id="{93C96840-D342-9866-15D3-EF16DAE885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496634" y="2481046"/>
            <a:ext cx="4092642" cy="2304158"/>
          </a:xfrm>
          <a:prstGeom prst="rect">
            <a:avLst/>
          </a:prstGeom>
        </p:spPr>
      </p:pic>
      <p:pic>
        <p:nvPicPr>
          <p:cNvPr id="22" name="Picture 21" descr="A close-up of a pipe&#10;&#10;Description automatically generated">
            <a:extLst>
              <a:ext uri="{FF2B5EF4-FFF2-40B4-BE49-F238E27FC236}">
                <a16:creationId xmlns:a16="http://schemas.microsoft.com/office/drawing/2014/main" id="{161F49A7-8FAA-7578-E69C-2653E16521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602727" y="2481047"/>
            <a:ext cx="4092643" cy="2304159"/>
          </a:xfrm>
          <a:prstGeom prst="rect">
            <a:avLst/>
          </a:prstGeom>
        </p:spPr>
      </p:pic>
    </p:spTree>
    <p:extLst>
      <p:ext uri="{BB962C8B-B14F-4D97-AF65-F5344CB8AC3E}">
        <p14:creationId xmlns:p14="http://schemas.microsoft.com/office/powerpoint/2010/main" val="3569692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2BE5BD73-95BA-6B44-8F05-815FFE113FB2}"/>
              </a:ext>
            </a:extLst>
          </p:cNvPr>
          <p:cNvSpPr/>
          <p:nvPr/>
        </p:nvSpPr>
        <p:spPr>
          <a:xfrm flipH="1">
            <a:off x="8242300" y="-65351"/>
            <a:ext cx="4054101" cy="6988703"/>
          </a:xfrm>
          <a:custGeom>
            <a:avLst/>
            <a:gdLst>
              <a:gd name="connsiteX0" fmla="*/ 8372475 w 8372475"/>
              <a:gd name="connsiteY0" fmla="*/ 14287 h 6915150"/>
              <a:gd name="connsiteX1" fmla="*/ 4014788 w 8372475"/>
              <a:gd name="connsiteY1" fmla="*/ 6915150 h 6915150"/>
              <a:gd name="connsiteX2" fmla="*/ 0 w 8372475"/>
              <a:gd name="connsiteY2" fmla="*/ 6915150 h 6915150"/>
              <a:gd name="connsiteX3" fmla="*/ 0 w 8372475"/>
              <a:gd name="connsiteY3" fmla="*/ 0 h 6915150"/>
              <a:gd name="connsiteX4" fmla="*/ 8372475 w 8372475"/>
              <a:gd name="connsiteY4" fmla="*/ 14287 h 6915150"/>
              <a:gd name="connsiteX0" fmla="*/ 8425309 w 8425309"/>
              <a:gd name="connsiteY0" fmla="*/ 0 h 6927589"/>
              <a:gd name="connsiteX1" fmla="*/ 4014788 w 8425309"/>
              <a:gd name="connsiteY1" fmla="*/ 6927589 h 6927589"/>
              <a:gd name="connsiteX2" fmla="*/ 0 w 8425309"/>
              <a:gd name="connsiteY2" fmla="*/ 6927589 h 6927589"/>
              <a:gd name="connsiteX3" fmla="*/ 0 w 8425309"/>
              <a:gd name="connsiteY3" fmla="*/ 12439 h 6927589"/>
              <a:gd name="connsiteX4" fmla="*/ 8425309 w 8425309"/>
              <a:gd name="connsiteY4" fmla="*/ 0 h 6927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5309" h="6927589">
                <a:moveTo>
                  <a:pt x="8425309" y="0"/>
                </a:moveTo>
                <a:lnTo>
                  <a:pt x="4014788" y="6927589"/>
                </a:lnTo>
                <a:lnTo>
                  <a:pt x="0" y="6927589"/>
                </a:lnTo>
                <a:lnTo>
                  <a:pt x="0" y="12439"/>
                </a:lnTo>
                <a:lnTo>
                  <a:pt x="8425309" y="0"/>
                </a:lnTo>
                <a:close/>
              </a:path>
            </a:pathLst>
          </a:custGeom>
          <a:solidFill>
            <a:srgbClr val="DC1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srgbClr val="FFFFFF"/>
              </a:solidFill>
              <a:latin typeface="Calibri" panose="020F0502020204030204"/>
            </a:endParaRPr>
          </a:p>
        </p:txBody>
      </p:sp>
      <p:sp>
        <p:nvSpPr>
          <p:cNvPr id="30" name="Rectangle 29">
            <a:extLst>
              <a:ext uri="{FF2B5EF4-FFF2-40B4-BE49-F238E27FC236}">
                <a16:creationId xmlns:a16="http://schemas.microsoft.com/office/drawing/2014/main" id="{EA182355-28E5-5A47-B2D3-B665886BD05B}"/>
              </a:ext>
            </a:extLst>
          </p:cNvPr>
          <p:cNvSpPr/>
          <p:nvPr/>
        </p:nvSpPr>
        <p:spPr>
          <a:xfrm>
            <a:off x="841629" y="840933"/>
            <a:ext cx="10508745" cy="517613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CA" sz="1799">
              <a:solidFill>
                <a:srgbClr val="FFFFFF"/>
              </a:solidFill>
              <a:latin typeface="Calibri" panose="020F0502020204030204"/>
            </a:endParaRPr>
          </a:p>
        </p:txBody>
      </p:sp>
      <p:pic>
        <p:nvPicPr>
          <p:cNvPr id="46" name="Picture Placeholder 45">
            <a:extLst>
              <a:ext uri="{FF2B5EF4-FFF2-40B4-BE49-F238E27FC236}">
                <a16:creationId xmlns:a16="http://schemas.microsoft.com/office/drawing/2014/main" id="{00A8D91B-BF80-CC4A-9EB3-2837665E57AE}"/>
              </a:ext>
            </a:extLst>
          </p:cNvPr>
          <p:cNvPicPr>
            <a:picLocks noGrp="1" noChangeAspect="1"/>
          </p:cNvPicPr>
          <p:nvPr>
            <p:ph type="pic" sz="quarter" idx="10"/>
          </p:nvPr>
        </p:nvPicPr>
        <p:blipFill>
          <a:blip r:embed="rId2" cstate="email">
            <a:alphaModFix amt="10000"/>
            <a:extLst>
              <a:ext uri="{28A0092B-C50C-407E-A947-70E740481C1C}">
                <a14:useLocalDpi xmlns:a14="http://schemas.microsoft.com/office/drawing/2010/main"/>
              </a:ext>
            </a:extLst>
          </a:blip>
          <a:srcRect/>
          <a:stretch>
            <a:fillRect/>
          </a:stretch>
        </p:blipFill>
        <p:spPr>
          <a:xfrm>
            <a:off x="841629" y="806334"/>
            <a:ext cx="10509687" cy="5177076"/>
          </a:xfrm>
        </p:spPr>
      </p:pic>
      <p:sp>
        <p:nvSpPr>
          <p:cNvPr id="18" name="TextBox 17">
            <a:extLst>
              <a:ext uri="{FF2B5EF4-FFF2-40B4-BE49-F238E27FC236}">
                <a16:creationId xmlns:a16="http://schemas.microsoft.com/office/drawing/2014/main" id="{CB696BFF-5328-3E40-BA3B-B794EAD08FB6}"/>
              </a:ext>
            </a:extLst>
          </p:cNvPr>
          <p:cNvSpPr txBox="1"/>
          <p:nvPr/>
        </p:nvSpPr>
        <p:spPr>
          <a:xfrm>
            <a:off x="11477642" y="6224220"/>
            <a:ext cx="351287" cy="276927"/>
          </a:xfrm>
          <a:prstGeom prst="rect">
            <a:avLst/>
          </a:prstGeom>
          <a:noFill/>
        </p:spPr>
        <p:txBody>
          <a:bodyPr wrap="none" rtlCol="0">
            <a:spAutoFit/>
          </a:bodyPr>
          <a:lstStyle/>
          <a:p>
            <a:pPr algn="r" defTabSz="914126"/>
            <a:fld id="{3D84D9FA-1F41-744C-B738-DD7336045975}" type="slidenum">
              <a:rPr lang="en-US" sz="1200">
                <a:solidFill>
                  <a:srgbClr val="FFFFFF"/>
                </a:solidFill>
                <a:latin typeface="Core Sans M 35 Light" panose="020F0303030302020204" pitchFamily="34" charset="0"/>
              </a:rPr>
              <a:pPr algn="r" defTabSz="914126"/>
              <a:t>19</a:t>
            </a:fld>
            <a:endParaRPr lang="en-US" sz="1200" dirty="0">
              <a:solidFill>
                <a:srgbClr val="FFFFFF"/>
              </a:solidFill>
              <a:latin typeface="Core Sans M 35 Light" panose="020F0303030302020204" pitchFamily="34" charset="0"/>
            </a:endParaRPr>
          </a:p>
        </p:txBody>
      </p:sp>
      <p:cxnSp>
        <p:nvCxnSpPr>
          <p:cNvPr id="19" name="Straight Connector 18">
            <a:extLst>
              <a:ext uri="{FF2B5EF4-FFF2-40B4-BE49-F238E27FC236}">
                <a16:creationId xmlns:a16="http://schemas.microsoft.com/office/drawing/2014/main" id="{D37732D2-43D5-F249-A69C-01BD6EFAAD4F}"/>
              </a:ext>
            </a:extLst>
          </p:cNvPr>
          <p:cNvCxnSpPr>
            <a:cxnSpLocks/>
          </p:cNvCxnSpPr>
          <p:nvPr/>
        </p:nvCxnSpPr>
        <p:spPr>
          <a:xfrm>
            <a:off x="11856028" y="321949"/>
            <a:ext cx="0" cy="361677"/>
          </a:xfrm>
          <a:prstGeom prst="line">
            <a:avLst/>
          </a:prstGeom>
          <a:ln w="12700">
            <a:solidFill>
              <a:srgbClr val="F8F8F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B48F6D1-8A31-FD4D-B53B-2D0E9A08C82A}"/>
              </a:ext>
            </a:extLst>
          </p:cNvPr>
          <p:cNvCxnSpPr>
            <a:cxnSpLocks/>
          </p:cNvCxnSpPr>
          <p:nvPr/>
        </p:nvCxnSpPr>
        <p:spPr>
          <a:xfrm>
            <a:off x="11856028" y="6174377"/>
            <a:ext cx="0" cy="361677"/>
          </a:xfrm>
          <a:prstGeom prst="line">
            <a:avLst/>
          </a:prstGeom>
          <a:ln w="12700">
            <a:solidFill>
              <a:srgbClr val="F8F8F8"/>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0CA7A1-4EB8-AC4D-97C5-84F569F1F191}"/>
              </a:ext>
            </a:extLst>
          </p:cNvPr>
          <p:cNvCxnSpPr>
            <a:cxnSpLocks/>
          </p:cNvCxnSpPr>
          <p:nvPr/>
        </p:nvCxnSpPr>
        <p:spPr>
          <a:xfrm>
            <a:off x="352823" y="6178111"/>
            <a:ext cx="0" cy="361677"/>
          </a:xfrm>
          <a:prstGeom prst="line">
            <a:avLst/>
          </a:prstGeom>
          <a:ln w="12700">
            <a:solidFill>
              <a:srgbClr val="DC1E35"/>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BA90EC56-29B2-9641-9B09-C6C9AA36731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1858" y="6304281"/>
            <a:ext cx="1391990" cy="117965"/>
          </a:xfrm>
          <a:prstGeom prst="rect">
            <a:avLst/>
          </a:prstGeom>
        </p:spPr>
      </p:pic>
      <p:pic>
        <p:nvPicPr>
          <p:cNvPr id="3" name="Picture 2" descr="Logo, company name&#10;&#10;Description automatically generated">
            <a:extLst>
              <a:ext uri="{FF2B5EF4-FFF2-40B4-BE49-F238E27FC236}">
                <a16:creationId xmlns:a16="http://schemas.microsoft.com/office/drawing/2014/main" id="{16328A44-C6AD-4168-D7AE-D76C5F6EAF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494" y="65177"/>
            <a:ext cx="1434383" cy="741157"/>
          </a:xfrm>
          <a:prstGeom prst="rect">
            <a:avLst/>
          </a:prstGeom>
        </p:spPr>
      </p:pic>
      <p:pic>
        <p:nvPicPr>
          <p:cNvPr id="4" name="Picture 3" descr="A keyboard and mouse on a desk&#10;&#10;Description automatically generated">
            <a:extLst>
              <a:ext uri="{FF2B5EF4-FFF2-40B4-BE49-F238E27FC236}">
                <a16:creationId xmlns:a16="http://schemas.microsoft.com/office/drawing/2014/main" id="{AE7EF863-C306-DAEB-CBF1-80F0A23DB0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7001" y="1498473"/>
            <a:ext cx="6857999" cy="3861054"/>
          </a:xfrm>
          <a:prstGeom prst="rect">
            <a:avLst/>
          </a:prstGeom>
        </p:spPr>
      </p:pic>
      <p:sp>
        <p:nvSpPr>
          <p:cNvPr id="5" name="Rectangle 4">
            <a:extLst>
              <a:ext uri="{FF2B5EF4-FFF2-40B4-BE49-F238E27FC236}">
                <a16:creationId xmlns:a16="http://schemas.microsoft.com/office/drawing/2014/main" id="{94D97F19-8977-9209-1F77-C128B1F1C09F}"/>
              </a:ext>
            </a:extLst>
          </p:cNvPr>
          <p:cNvSpPr/>
          <p:nvPr/>
        </p:nvSpPr>
        <p:spPr>
          <a:xfrm>
            <a:off x="2666058" y="1498473"/>
            <a:ext cx="6857998" cy="1403477"/>
          </a:xfrm>
          <a:prstGeom prst="rect">
            <a:avLst/>
          </a:prstGeom>
          <a:solidFill>
            <a:schemeClr val="accent1">
              <a:alpha val="7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a:endParaRPr lang="en-CA" sz="2400">
              <a:solidFill>
                <a:srgbClr val="FFFFFF"/>
              </a:solidFill>
              <a:latin typeface="Calibri" panose="020F0502020204030204"/>
            </a:endParaRPr>
          </a:p>
        </p:txBody>
      </p:sp>
      <p:sp>
        <p:nvSpPr>
          <p:cNvPr id="6" name="Rectangle 5">
            <a:extLst>
              <a:ext uri="{FF2B5EF4-FFF2-40B4-BE49-F238E27FC236}">
                <a16:creationId xmlns:a16="http://schemas.microsoft.com/office/drawing/2014/main" id="{85700BD9-BBB0-AD7F-BC77-27BCD6195929}"/>
              </a:ext>
            </a:extLst>
          </p:cNvPr>
          <p:cNvSpPr/>
          <p:nvPr/>
        </p:nvSpPr>
        <p:spPr>
          <a:xfrm rot="16200000">
            <a:off x="6559952" y="2395421"/>
            <a:ext cx="3861054" cy="2067155"/>
          </a:xfrm>
          <a:prstGeom prst="rect">
            <a:avLst/>
          </a:prstGeom>
          <a:solidFill>
            <a:schemeClr val="accent1">
              <a:alpha val="7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a:endParaRPr lang="en-CA" sz="2400">
              <a:solidFill>
                <a:srgbClr val="FFFFFF"/>
              </a:solidFill>
              <a:latin typeface="Calibri" panose="020F0502020204030204"/>
            </a:endParaRPr>
          </a:p>
        </p:txBody>
      </p:sp>
      <p:sp>
        <p:nvSpPr>
          <p:cNvPr id="7" name="Rectangle 6">
            <a:extLst>
              <a:ext uri="{FF2B5EF4-FFF2-40B4-BE49-F238E27FC236}">
                <a16:creationId xmlns:a16="http://schemas.microsoft.com/office/drawing/2014/main" id="{E3BC38EC-EA39-BE1F-DB37-30176ADA59CE}"/>
              </a:ext>
            </a:extLst>
          </p:cNvPr>
          <p:cNvSpPr/>
          <p:nvPr/>
        </p:nvSpPr>
        <p:spPr>
          <a:xfrm rot="16200000">
            <a:off x="1456496" y="2676333"/>
            <a:ext cx="3861054" cy="1473397"/>
          </a:xfrm>
          <a:prstGeom prst="rect">
            <a:avLst/>
          </a:prstGeom>
          <a:solidFill>
            <a:schemeClr val="accent1">
              <a:alpha val="7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a:endParaRPr lang="en-CA" sz="2400">
              <a:solidFill>
                <a:srgbClr val="FFFFFF"/>
              </a:solidFill>
              <a:latin typeface="Calibri" panose="020F0502020204030204"/>
            </a:endParaRPr>
          </a:p>
        </p:txBody>
      </p:sp>
      <p:sp>
        <p:nvSpPr>
          <p:cNvPr id="8" name="TextBox 7">
            <a:extLst>
              <a:ext uri="{FF2B5EF4-FFF2-40B4-BE49-F238E27FC236}">
                <a16:creationId xmlns:a16="http://schemas.microsoft.com/office/drawing/2014/main" id="{5E423BD5-85DA-618A-62D8-4601D7001E90}"/>
              </a:ext>
            </a:extLst>
          </p:cNvPr>
          <p:cNvSpPr txBox="1"/>
          <p:nvPr/>
        </p:nvSpPr>
        <p:spPr>
          <a:xfrm>
            <a:off x="4942979" y="968625"/>
            <a:ext cx="2304157" cy="461665"/>
          </a:xfrm>
          <a:prstGeom prst="rect">
            <a:avLst/>
          </a:prstGeom>
          <a:noFill/>
        </p:spPr>
        <p:txBody>
          <a:bodyPr wrap="none" rtlCol="0">
            <a:spAutoFit/>
          </a:bodyPr>
          <a:lstStyle/>
          <a:p>
            <a:pPr defTabSz="1218987"/>
            <a:r>
              <a:rPr lang="en-US" sz="2400" dirty="0">
                <a:solidFill>
                  <a:srgbClr val="FFFFFF"/>
                </a:solidFill>
                <a:latin typeface="Calibri" panose="020F0502020204030204"/>
              </a:rPr>
              <a:t>What Is The Risk </a:t>
            </a:r>
            <a:endParaRPr lang="en-CA" sz="2400" dirty="0">
              <a:solidFill>
                <a:srgbClr val="FFFFFF"/>
              </a:solidFill>
              <a:latin typeface="Calibri" panose="020F0502020204030204"/>
            </a:endParaRPr>
          </a:p>
        </p:txBody>
      </p:sp>
      <p:pic>
        <p:nvPicPr>
          <p:cNvPr id="9" name="Picture 8" descr="A keyboard and mouse on a desk&#10;&#10;Description automatically generated">
            <a:extLst>
              <a:ext uri="{FF2B5EF4-FFF2-40B4-BE49-F238E27FC236}">
                <a16:creationId xmlns:a16="http://schemas.microsoft.com/office/drawing/2014/main" id="{A0DDD281-9194-74B2-622B-D20A9FB6D4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887" y="1155212"/>
            <a:ext cx="3205465" cy="1804677"/>
          </a:xfrm>
          <a:prstGeom prst="rect">
            <a:avLst/>
          </a:prstGeom>
        </p:spPr>
      </p:pic>
      <p:pic>
        <p:nvPicPr>
          <p:cNvPr id="10" name="Picture 9" descr="A pink keyboard with white buttons&#10;&#10;Description automatically generated">
            <a:extLst>
              <a:ext uri="{FF2B5EF4-FFF2-40B4-BE49-F238E27FC236}">
                <a16:creationId xmlns:a16="http://schemas.microsoft.com/office/drawing/2014/main" id="{5BD246A7-B071-5AB9-7526-D4E387ED66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7987" y="874587"/>
            <a:ext cx="3781096" cy="2128757"/>
          </a:xfrm>
          <a:prstGeom prst="rect">
            <a:avLst/>
          </a:prstGeom>
        </p:spPr>
      </p:pic>
    </p:spTree>
    <p:extLst>
      <p:ext uri="{BB962C8B-B14F-4D97-AF65-F5344CB8AC3E}">
        <p14:creationId xmlns:p14="http://schemas.microsoft.com/office/powerpoint/2010/main" val="1764757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4">
            <a:extLst>
              <a:ext uri="{FF2B5EF4-FFF2-40B4-BE49-F238E27FC236}">
                <a16:creationId xmlns:a16="http://schemas.microsoft.com/office/drawing/2014/main" id="{427ED3EA-2184-8D7E-BFF1-E0FAF44804D0}"/>
              </a:ext>
            </a:extLst>
          </p:cNvPr>
          <p:cNvSpPr/>
          <p:nvPr/>
        </p:nvSpPr>
        <p:spPr>
          <a:xfrm>
            <a:off x="804606" y="3175217"/>
            <a:ext cx="1536804" cy="1324830"/>
          </a:xfrm>
          <a:custGeom>
            <a:avLst/>
            <a:gdLst>
              <a:gd name="connsiteX0" fmla="*/ 896260 w 3485170"/>
              <a:gd name="connsiteY0" fmla="*/ 0 h 3004455"/>
              <a:gd name="connsiteX1" fmla="*/ 2588910 w 3485170"/>
              <a:gd name="connsiteY1" fmla="*/ 0 h 3004455"/>
              <a:gd name="connsiteX2" fmla="*/ 3485170 w 3485170"/>
              <a:gd name="connsiteY2" fmla="*/ 1502228 h 3004455"/>
              <a:gd name="connsiteX3" fmla="*/ 2588910 w 3485170"/>
              <a:gd name="connsiteY3" fmla="*/ 3004455 h 3004455"/>
              <a:gd name="connsiteX4" fmla="*/ 896260 w 3485170"/>
              <a:gd name="connsiteY4" fmla="*/ 3004455 h 3004455"/>
              <a:gd name="connsiteX5" fmla="*/ 0 w 3485170"/>
              <a:gd name="connsiteY5" fmla="*/ 1502228 h 300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170" h="3004455">
                <a:moveTo>
                  <a:pt x="896260" y="0"/>
                </a:moveTo>
                <a:lnTo>
                  <a:pt x="2588910" y="0"/>
                </a:lnTo>
                <a:lnTo>
                  <a:pt x="3485170" y="1502228"/>
                </a:lnTo>
                <a:lnTo>
                  <a:pt x="2588910" y="3004455"/>
                </a:lnTo>
                <a:lnTo>
                  <a:pt x="896260" y="3004455"/>
                </a:lnTo>
                <a:lnTo>
                  <a:pt x="0" y="150222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17"/>
            <a:endParaRPr lang="en-US">
              <a:solidFill>
                <a:srgbClr val="FFFFFF"/>
              </a:solidFill>
              <a:latin typeface="Poppins" pitchFamily="2" charset="77"/>
            </a:endParaRPr>
          </a:p>
        </p:txBody>
      </p:sp>
      <p:sp>
        <p:nvSpPr>
          <p:cNvPr id="2" name="TextBox 1">
            <a:extLst>
              <a:ext uri="{FF2B5EF4-FFF2-40B4-BE49-F238E27FC236}">
                <a16:creationId xmlns:a16="http://schemas.microsoft.com/office/drawing/2014/main" id="{E79C6958-3C3F-8743-9D1B-CB977C572447}"/>
              </a:ext>
            </a:extLst>
          </p:cNvPr>
          <p:cNvSpPr txBox="1"/>
          <p:nvPr/>
        </p:nvSpPr>
        <p:spPr>
          <a:xfrm>
            <a:off x="702851" y="260898"/>
            <a:ext cx="7526419" cy="661720"/>
          </a:xfrm>
          <a:prstGeom prst="rect">
            <a:avLst/>
          </a:prstGeom>
          <a:noFill/>
        </p:spPr>
        <p:txBody>
          <a:bodyPr wrap="none" rtlCol="0">
            <a:spAutoFit/>
          </a:bodyPr>
          <a:lstStyle/>
          <a:p>
            <a:pPr defTabSz="914172" hangingPunct="0"/>
            <a:r>
              <a:rPr lang="en-US" sz="3700" b="1" spc="-145">
                <a:solidFill>
                  <a:srgbClr val="44546A"/>
                </a:solidFill>
                <a:latin typeface="Poppins" pitchFamily="2" charset="77"/>
                <a:cs typeface="Poppins" pitchFamily="2" charset="77"/>
                <a:sym typeface="Century Gothic"/>
              </a:rPr>
              <a:t>New York State HCCN Objectives</a:t>
            </a:r>
          </a:p>
        </p:txBody>
      </p:sp>
      <p:sp>
        <p:nvSpPr>
          <p:cNvPr id="7" name="Oval 6">
            <a:extLst>
              <a:ext uri="{FF2B5EF4-FFF2-40B4-BE49-F238E27FC236}">
                <a16:creationId xmlns:a16="http://schemas.microsoft.com/office/drawing/2014/main" id="{AD61033D-8AAB-1347-95C5-11337AEB0A60}"/>
              </a:ext>
            </a:extLst>
          </p:cNvPr>
          <p:cNvSpPr>
            <a:spLocks noChangeAspect="1"/>
          </p:cNvSpPr>
          <p:nvPr/>
        </p:nvSpPr>
        <p:spPr>
          <a:xfrm>
            <a:off x="8404756" y="1036653"/>
            <a:ext cx="1413850" cy="14138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hangingPunct="0"/>
            <a:endParaRPr lang="en-US" sz="900" kern="0">
              <a:solidFill>
                <a:prstClr val="white"/>
              </a:solidFill>
              <a:latin typeface="Lato Light" panose="020F0502020204030203" pitchFamily="34" charset="0"/>
              <a:sym typeface="Century Gothic"/>
            </a:endParaRPr>
          </a:p>
        </p:txBody>
      </p:sp>
      <p:sp>
        <p:nvSpPr>
          <p:cNvPr id="105" name="Rectangle 104">
            <a:extLst>
              <a:ext uri="{FF2B5EF4-FFF2-40B4-BE49-F238E27FC236}">
                <a16:creationId xmlns:a16="http://schemas.microsoft.com/office/drawing/2014/main" id="{C5C5743F-6951-420F-948C-13137E3254F0}"/>
              </a:ext>
            </a:extLst>
          </p:cNvPr>
          <p:cNvSpPr/>
          <p:nvPr/>
        </p:nvSpPr>
        <p:spPr>
          <a:xfrm>
            <a:off x="7001397" y="1820301"/>
            <a:ext cx="3990842" cy="38291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hangingPunct="0"/>
            <a:endParaRPr lang="en-US" sz="900" kern="0">
              <a:solidFill>
                <a:prstClr val="white"/>
              </a:solidFill>
              <a:latin typeface="Lato Light" panose="020F0502020204030203" pitchFamily="34" charset="0"/>
              <a:sym typeface="Century Gothic"/>
            </a:endParaRPr>
          </a:p>
        </p:txBody>
      </p:sp>
      <p:grpSp>
        <p:nvGrpSpPr>
          <p:cNvPr id="106" name="Group 105">
            <a:extLst>
              <a:ext uri="{FF2B5EF4-FFF2-40B4-BE49-F238E27FC236}">
                <a16:creationId xmlns:a16="http://schemas.microsoft.com/office/drawing/2014/main" id="{398DEE73-69EF-40D9-9664-5660B080B2B5}"/>
              </a:ext>
            </a:extLst>
          </p:cNvPr>
          <p:cNvGrpSpPr/>
          <p:nvPr/>
        </p:nvGrpSpPr>
        <p:grpSpPr>
          <a:xfrm>
            <a:off x="7502451" y="2032718"/>
            <a:ext cx="3587772" cy="266466"/>
            <a:chOff x="3760882" y="5515997"/>
            <a:chExt cx="7177412" cy="533070"/>
          </a:xfrm>
        </p:grpSpPr>
        <p:grpSp>
          <p:nvGrpSpPr>
            <p:cNvPr id="107" name="Group 106">
              <a:extLst>
                <a:ext uri="{FF2B5EF4-FFF2-40B4-BE49-F238E27FC236}">
                  <a16:creationId xmlns:a16="http://schemas.microsoft.com/office/drawing/2014/main" id="{6FF6A6A3-AC23-45B8-84A1-918C7D3CABF1}"/>
                </a:ext>
              </a:extLst>
            </p:cNvPr>
            <p:cNvGrpSpPr/>
            <p:nvPr/>
          </p:nvGrpSpPr>
          <p:grpSpPr>
            <a:xfrm>
              <a:off x="3760882" y="5554573"/>
              <a:ext cx="494494" cy="494494"/>
              <a:chOff x="5629764" y="6713334"/>
              <a:chExt cx="2828436" cy="2828436"/>
            </a:xfrm>
          </p:grpSpPr>
          <p:sp>
            <p:nvSpPr>
              <p:cNvPr id="109" name="Oval 108">
                <a:extLst>
                  <a:ext uri="{FF2B5EF4-FFF2-40B4-BE49-F238E27FC236}">
                    <a16:creationId xmlns:a16="http://schemas.microsoft.com/office/drawing/2014/main" id="{0DFD9E6B-BA9A-4D57-B311-E76254C69A58}"/>
                  </a:ext>
                </a:extLst>
              </p:cNvPr>
              <p:cNvSpPr>
                <a:spLocks noChangeAspect="1"/>
              </p:cNvSpPr>
              <p:nvPr/>
            </p:nvSpPr>
            <p:spPr>
              <a:xfrm>
                <a:off x="5629764" y="6713334"/>
                <a:ext cx="2828436" cy="282843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hangingPunct="0"/>
                <a:endParaRPr lang="en-US" sz="900" kern="0">
                  <a:solidFill>
                    <a:prstClr val="white"/>
                  </a:solidFill>
                  <a:latin typeface="Lato Light" panose="020F0502020204030203" pitchFamily="34" charset="0"/>
                  <a:sym typeface="Century Gothic"/>
                </a:endParaRPr>
              </a:p>
            </p:txBody>
          </p:sp>
          <p:sp>
            <p:nvSpPr>
              <p:cNvPr id="110" name="Freeform 1">
                <a:extLst>
                  <a:ext uri="{FF2B5EF4-FFF2-40B4-BE49-F238E27FC236}">
                    <a16:creationId xmlns:a16="http://schemas.microsoft.com/office/drawing/2014/main" id="{33D5577E-7D0A-4BC3-B213-CC39E59FBB59}"/>
                  </a:ext>
                </a:extLst>
              </p:cNvPr>
              <p:cNvSpPr>
                <a:spLocks noChangeArrowheads="1"/>
              </p:cNvSpPr>
              <p:nvPr/>
            </p:nvSpPr>
            <p:spPr bwMode="auto">
              <a:xfrm>
                <a:off x="6293452" y="7539605"/>
                <a:ext cx="1501060" cy="117589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chemeClr val="bg1"/>
              </a:solidFill>
              <a:ln>
                <a:noFill/>
              </a:ln>
              <a:effectLst/>
            </p:spPr>
            <p:txBody>
              <a:bodyPr wrap="none" anchor="ctr"/>
              <a:lstStyle/>
              <a:p>
                <a:pPr defTabSz="914172" hangingPunct="0"/>
                <a:endParaRPr lang="en-US" sz="900" kern="0">
                  <a:solidFill>
                    <a:srgbClr val="000000"/>
                  </a:solidFill>
                  <a:latin typeface="Lato Light" panose="020F0502020204030203" pitchFamily="34" charset="0"/>
                  <a:sym typeface="Century Gothic"/>
                </a:endParaRPr>
              </a:p>
            </p:txBody>
          </p:sp>
        </p:grpSp>
        <p:sp>
          <p:nvSpPr>
            <p:cNvPr id="108" name="Subtitle 2">
              <a:extLst>
                <a:ext uri="{FF2B5EF4-FFF2-40B4-BE49-F238E27FC236}">
                  <a16:creationId xmlns:a16="http://schemas.microsoft.com/office/drawing/2014/main" id="{40F087FE-266B-49DF-9BA3-FF34E8BB5B1F}"/>
                </a:ext>
              </a:extLst>
            </p:cNvPr>
            <p:cNvSpPr txBox="1">
              <a:spLocks/>
            </p:cNvSpPr>
            <p:nvPr/>
          </p:nvSpPr>
          <p:spPr>
            <a:xfrm>
              <a:off x="4381149" y="5515997"/>
              <a:ext cx="6557145" cy="504221"/>
            </a:xfrm>
            <a:prstGeom prst="rect">
              <a:avLst/>
            </a:prstGeom>
          </p:spPr>
          <p:txBody>
            <a:bodyPr vert="horz" wrap="square" lIns="45708" tIns="22854" rIns="45708" bIns="22854"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defTabSz="1087364">
                <a:lnSpc>
                  <a:spcPts val="1750"/>
                </a:lnSpc>
              </a:pPr>
              <a:r>
                <a:rPr lang="en-US" sz="1200" b="1">
                  <a:solidFill>
                    <a:prstClr val="black"/>
                  </a:solidFill>
                  <a:latin typeface="Lato Light" panose="020F0502020204030203" pitchFamily="34" charset="0"/>
                  <a:ea typeface="Lato Light" panose="020F0502020204030203" pitchFamily="34" charset="0"/>
                  <a:cs typeface="Lato Light" panose="020F0502020204030203" pitchFamily="34" charset="0"/>
                  <a:sym typeface="Century Gothic"/>
                </a:rPr>
                <a:t>Patient Engagement</a:t>
              </a:r>
            </a:p>
          </p:txBody>
        </p:sp>
      </p:grpSp>
      <p:grpSp>
        <p:nvGrpSpPr>
          <p:cNvPr id="111" name="Group 110">
            <a:extLst>
              <a:ext uri="{FF2B5EF4-FFF2-40B4-BE49-F238E27FC236}">
                <a16:creationId xmlns:a16="http://schemas.microsoft.com/office/drawing/2014/main" id="{3FAE14B3-7C55-4828-9451-443ACB4388F9}"/>
              </a:ext>
            </a:extLst>
          </p:cNvPr>
          <p:cNvGrpSpPr/>
          <p:nvPr/>
        </p:nvGrpSpPr>
        <p:grpSpPr>
          <a:xfrm>
            <a:off x="7502451" y="2352114"/>
            <a:ext cx="3587772" cy="266467"/>
            <a:chOff x="3760882" y="5515995"/>
            <a:chExt cx="7177412" cy="533072"/>
          </a:xfrm>
        </p:grpSpPr>
        <p:grpSp>
          <p:nvGrpSpPr>
            <p:cNvPr id="112" name="Group 111">
              <a:extLst>
                <a:ext uri="{FF2B5EF4-FFF2-40B4-BE49-F238E27FC236}">
                  <a16:creationId xmlns:a16="http://schemas.microsoft.com/office/drawing/2014/main" id="{A75944A8-8713-4C5C-A43C-3B44AB3758F1}"/>
                </a:ext>
              </a:extLst>
            </p:cNvPr>
            <p:cNvGrpSpPr/>
            <p:nvPr/>
          </p:nvGrpSpPr>
          <p:grpSpPr>
            <a:xfrm>
              <a:off x="3760882" y="5554573"/>
              <a:ext cx="494494" cy="494494"/>
              <a:chOff x="5629764" y="6713334"/>
              <a:chExt cx="2828436" cy="2828436"/>
            </a:xfrm>
          </p:grpSpPr>
          <p:sp>
            <p:nvSpPr>
              <p:cNvPr id="114" name="Oval 113">
                <a:extLst>
                  <a:ext uri="{FF2B5EF4-FFF2-40B4-BE49-F238E27FC236}">
                    <a16:creationId xmlns:a16="http://schemas.microsoft.com/office/drawing/2014/main" id="{70437581-45B2-4D52-8C1B-88E8E32DF38A}"/>
                  </a:ext>
                </a:extLst>
              </p:cNvPr>
              <p:cNvSpPr>
                <a:spLocks noChangeAspect="1"/>
              </p:cNvSpPr>
              <p:nvPr/>
            </p:nvSpPr>
            <p:spPr>
              <a:xfrm>
                <a:off x="5629764" y="6713334"/>
                <a:ext cx="2828436" cy="282843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hangingPunct="0"/>
                <a:endParaRPr lang="en-US" sz="900" kern="0">
                  <a:solidFill>
                    <a:prstClr val="white"/>
                  </a:solidFill>
                  <a:latin typeface="Lato Light" panose="020F0502020204030203" pitchFamily="34" charset="0"/>
                  <a:sym typeface="Century Gothic"/>
                </a:endParaRPr>
              </a:p>
            </p:txBody>
          </p:sp>
          <p:sp>
            <p:nvSpPr>
              <p:cNvPr id="115" name="Freeform 1">
                <a:extLst>
                  <a:ext uri="{FF2B5EF4-FFF2-40B4-BE49-F238E27FC236}">
                    <a16:creationId xmlns:a16="http://schemas.microsoft.com/office/drawing/2014/main" id="{C029B2A8-6CE4-48EB-B815-67030A2905F0}"/>
                  </a:ext>
                </a:extLst>
              </p:cNvPr>
              <p:cNvSpPr>
                <a:spLocks noChangeArrowheads="1"/>
              </p:cNvSpPr>
              <p:nvPr/>
            </p:nvSpPr>
            <p:spPr bwMode="auto">
              <a:xfrm>
                <a:off x="6293452" y="7539605"/>
                <a:ext cx="1501060" cy="117589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chemeClr val="bg1"/>
              </a:solidFill>
              <a:ln>
                <a:noFill/>
              </a:ln>
              <a:effectLst/>
            </p:spPr>
            <p:txBody>
              <a:bodyPr wrap="none" anchor="ctr"/>
              <a:lstStyle/>
              <a:p>
                <a:pPr defTabSz="914172" hangingPunct="0"/>
                <a:endParaRPr lang="en-US" sz="900" kern="0">
                  <a:solidFill>
                    <a:srgbClr val="000000"/>
                  </a:solidFill>
                  <a:latin typeface="Lato Light" panose="020F0502020204030203" pitchFamily="34" charset="0"/>
                  <a:sym typeface="Century Gothic"/>
                </a:endParaRPr>
              </a:p>
            </p:txBody>
          </p:sp>
        </p:grpSp>
        <p:sp>
          <p:nvSpPr>
            <p:cNvPr id="113" name="Subtitle 2">
              <a:extLst>
                <a:ext uri="{FF2B5EF4-FFF2-40B4-BE49-F238E27FC236}">
                  <a16:creationId xmlns:a16="http://schemas.microsoft.com/office/drawing/2014/main" id="{FBAA6A3C-7E55-4A7D-BDE6-248EAB2E4B13}"/>
                </a:ext>
              </a:extLst>
            </p:cNvPr>
            <p:cNvSpPr txBox="1">
              <a:spLocks/>
            </p:cNvSpPr>
            <p:nvPr/>
          </p:nvSpPr>
          <p:spPr>
            <a:xfrm>
              <a:off x="4381149" y="5515995"/>
              <a:ext cx="6557145" cy="504221"/>
            </a:xfrm>
            <a:prstGeom prst="rect">
              <a:avLst/>
            </a:prstGeom>
          </p:spPr>
          <p:txBody>
            <a:bodyPr vert="horz" wrap="square" lIns="45708" tIns="22854" rIns="45708" bIns="22854"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defTabSz="1087364">
                <a:lnSpc>
                  <a:spcPts val="1750"/>
                </a:lnSpc>
              </a:pPr>
              <a:r>
                <a:rPr lang="en-US" sz="1200" b="1">
                  <a:solidFill>
                    <a:prstClr val="black"/>
                  </a:solidFill>
                  <a:latin typeface="Lato Light" panose="020F0502020204030203" pitchFamily="34" charset="0"/>
                  <a:ea typeface="Lato Light" panose="020F0502020204030203" pitchFamily="34" charset="0"/>
                  <a:cs typeface="Lato Light" panose="020F0502020204030203" pitchFamily="34" charset="0"/>
                  <a:sym typeface="Century Gothic"/>
                </a:rPr>
                <a:t>Patient Privacy &amp; Cybersecurity</a:t>
              </a:r>
            </a:p>
          </p:txBody>
        </p:sp>
      </p:grpSp>
      <p:grpSp>
        <p:nvGrpSpPr>
          <p:cNvPr id="116" name="Group 115">
            <a:extLst>
              <a:ext uri="{FF2B5EF4-FFF2-40B4-BE49-F238E27FC236}">
                <a16:creationId xmlns:a16="http://schemas.microsoft.com/office/drawing/2014/main" id="{3E0A3E17-B8F6-485F-8C2D-BE36161B756F}"/>
              </a:ext>
            </a:extLst>
          </p:cNvPr>
          <p:cNvGrpSpPr/>
          <p:nvPr/>
        </p:nvGrpSpPr>
        <p:grpSpPr>
          <a:xfrm>
            <a:off x="7502451" y="2677957"/>
            <a:ext cx="3587772" cy="266467"/>
            <a:chOff x="3760882" y="5515995"/>
            <a:chExt cx="7177412" cy="533072"/>
          </a:xfrm>
        </p:grpSpPr>
        <p:grpSp>
          <p:nvGrpSpPr>
            <p:cNvPr id="117" name="Group 116">
              <a:extLst>
                <a:ext uri="{FF2B5EF4-FFF2-40B4-BE49-F238E27FC236}">
                  <a16:creationId xmlns:a16="http://schemas.microsoft.com/office/drawing/2014/main" id="{0421AB50-47E2-4D99-AF82-AF4719A11035}"/>
                </a:ext>
              </a:extLst>
            </p:cNvPr>
            <p:cNvGrpSpPr/>
            <p:nvPr/>
          </p:nvGrpSpPr>
          <p:grpSpPr>
            <a:xfrm>
              <a:off x="3760882" y="5554573"/>
              <a:ext cx="494494" cy="494494"/>
              <a:chOff x="5629764" y="6713332"/>
              <a:chExt cx="2828436" cy="2828435"/>
            </a:xfrm>
          </p:grpSpPr>
          <p:sp>
            <p:nvSpPr>
              <p:cNvPr id="119" name="Oval 118">
                <a:extLst>
                  <a:ext uri="{FF2B5EF4-FFF2-40B4-BE49-F238E27FC236}">
                    <a16:creationId xmlns:a16="http://schemas.microsoft.com/office/drawing/2014/main" id="{15B98AAD-3066-45D9-9DD4-485FB9CD70AA}"/>
                  </a:ext>
                </a:extLst>
              </p:cNvPr>
              <p:cNvSpPr>
                <a:spLocks noChangeAspect="1"/>
              </p:cNvSpPr>
              <p:nvPr/>
            </p:nvSpPr>
            <p:spPr>
              <a:xfrm>
                <a:off x="5629764" y="6713332"/>
                <a:ext cx="2828436" cy="282843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hangingPunct="0"/>
                <a:endParaRPr lang="en-US" sz="900" kern="0">
                  <a:solidFill>
                    <a:prstClr val="white"/>
                  </a:solidFill>
                  <a:latin typeface="Lato Light" panose="020F0502020204030203" pitchFamily="34" charset="0"/>
                  <a:sym typeface="Century Gothic"/>
                </a:endParaRPr>
              </a:p>
            </p:txBody>
          </p:sp>
          <p:sp>
            <p:nvSpPr>
              <p:cNvPr id="120" name="Freeform 1">
                <a:extLst>
                  <a:ext uri="{FF2B5EF4-FFF2-40B4-BE49-F238E27FC236}">
                    <a16:creationId xmlns:a16="http://schemas.microsoft.com/office/drawing/2014/main" id="{07F18C1A-0D70-48D7-BEE7-0561414BCAAC}"/>
                  </a:ext>
                </a:extLst>
              </p:cNvPr>
              <p:cNvSpPr>
                <a:spLocks noChangeArrowheads="1"/>
              </p:cNvSpPr>
              <p:nvPr/>
            </p:nvSpPr>
            <p:spPr bwMode="auto">
              <a:xfrm>
                <a:off x="6293452" y="7539605"/>
                <a:ext cx="1501060" cy="117589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chemeClr val="bg1"/>
              </a:solidFill>
              <a:ln>
                <a:noFill/>
              </a:ln>
              <a:effectLst/>
            </p:spPr>
            <p:txBody>
              <a:bodyPr wrap="none" anchor="ctr"/>
              <a:lstStyle/>
              <a:p>
                <a:pPr defTabSz="914172" hangingPunct="0"/>
                <a:endParaRPr lang="en-US" sz="900" kern="0">
                  <a:solidFill>
                    <a:srgbClr val="000000"/>
                  </a:solidFill>
                  <a:latin typeface="Lato Light" panose="020F0502020204030203" pitchFamily="34" charset="0"/>
                  <a:sym typeface="Century Gothic"/>
                </a:endParaRPr>
              </a:p>
            </p:txBody>
          </p:sp>
        </p:grpSp>
        <p:sp>
          <p:nvSpPr>
            <p:cNvPr id="118" name="Subtitle 2">
              <a:extLst>
                <a:ext uri="{FF2B5EF4-FFF2-40B4-BE49-F238E27FC236}">
                  <a16:creationId xmlns:a16="http://schemas.microsoft.com/office/drawing/2014/main" id="{923EA8E5-5361-4E9F-9295-5E15DE8EFBF3}"/>
                </a:ext>
              </a:extLst>
            </p:cNvPr>
            <p:cNvSpPr txBox="1">
              <a:spLocks/>
            </p:cNvSpPr>
            <p:nvPr/>
          </p:nvSpPr>
          <p:spPr>
            <a:xfrm>
              <a:off x="4381149" y="5515995"/>
              <a:ext cx="6557145" cy="504221"/>
            </a:xfrm>
            <a:prstGeom prst="rect">
              <a:avLst/>
            </a:prstGeom>
          </p:spPr>
          <p:txBody>
            <a:bodyPr vert="horz" wrap="square" lIns="45708" tIns="22854" rIns="45708" bIns="22854"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defTabSz="1087364">
                <a:lnSpc>
                  <a:spcPts val="1750"/>
                </a:lnSpc>
              </a:pPr>
              <a:r>
                <a:rPr lang="en-US" sz="1200" b="1">
                  <a:solidFill>
                    <a:prstClr val="black"/>
                  </a:solidFill>
                  <a:latin typeface="Lato Light" panose="020F0502020204030203" pitchFamily="34" charset="0"/>
                  <a:ea typeface="Lato Light" panose="020F0502020204030203" pitchFamily="34" charset="0"/>
                  <a:cs typeface="Lato Light" panose="020F0502020204030203" pitchFamily="34" charset="0"/>
                  <a:sym typeface="Century Gothic"/>
                </a:rPr>
                <a:t>Social Risk Factor Intervention</a:t>
              </a:r>
            </a:p>
          </p:txBody>
        </p:sp>
      </p:grpSp>
      <p:grpSp>
        <p:nvGrpSpPr>
          <p:cNvPr id="121" name="Group 120">
            <a:extLst>
              <a:ext uri="{FF2B5EF4-FFF2-40B4-BE49-F238E27FC236}">
                <a16:creationId xmlns:a16="http://schemas.microsoft.com/office/drawing/2014/main" id="{643C41A2-00CB-44BF-A0D2-D103F830AE37}"/>
              </a:ext>
            </a:extLst>
          </p:cNvPr>
          <p:cNvGrpSpPr/>
          <p:nvPr/>
        </p:nvGrpSpPr>
        <p:grpSpPr>
          <a:xfrm>
            <a:off x="7502451" y="2998144"/>
            <a:ext cx="3587772" cy="266467"/>
            <a:chOff x="3760882" y="5515995"/>
            <a:chExt cx="7177412" cy="533072"/>
          </a:xfrm>
        </p:grpSpPr>
        <p:grpSp>
          <p:nvGrpSpPr>
            <p:cNvPr id="122" name="Group 121">
              <a:extLst>
                <a:ext uri="{FF2B5EF4-FFF2-40B4-BE49-F238E27FC236}">
                  <a16:creationId xmlns:a16="http://schemas.microsoft.com/office/drawing/2014/main" id="{E03B429B-E482-48E1-92D1-00C2641EB8A5}"/>
                </a:ext>
              </a:extLst>
            </p:cNvPr>
            <p:cNvGrpSpPr/>
            <p:nvPr/>
          </p:nvGrpSpPr>
          <p:grpSpPr>
            <a:xfrm>
              <a:off x="3760882" y="5554573"/>
              <a:ext cx="494494" cy="494494"/>
              <a:chOff x="5629764" y="6713334"/>
              <a:chExt cx="2828436" cy="2828436"/>
            </a:xfrm>
          </p:grpSpPr>
          <p:sp>
            <p:nvSpPr>
              <p:cNvPr id="124" name="Oval 123">
                <a:extLst>
                  <a:ext uri="{FF2B5EF4-FFF2-40B4-BE49-F238E27FC236}">
                    <a16:creationId xmlns:a16="http://schemas.microsoft.com/office/drawing/2014/main" id="{0F7DD3BD-69B5-45D2-B683-07C74DDB24D7}"/>
                  </a:ext>
                </a:extLst>
              </p:cNvPr>
              <p:cNvSpPr>
                <a:spLocks noChangeAspect="1"/>
              </p:cNvSpPr>
              <p:nvPr/>
            </p:nvSpPr>
            <p:spPr>
              <a:xfrm>
                <a:off x="5629764" y="6713334"/>
                <a:ext cx="2828436" cy="282843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hangingPunct="0"/>
                <a:endParaRPr lang="en-US" sz="900" kern="0">
                  <a:solidFill>
                    <a:prstClr val="white"/>
                  </a:solidFill>
                  <a:latin typeface="Lato Light" panose="020F0502020204030203" pitchFamily="34" charset="0"/>
                  <a:sym typeface="Century Gothic"/>
                </a:endParaRPr>
              </a:p>
            </p:txBody>
          </p:sp>
          <p:sp>
            <p:nvSpPr>
              <p:cNvPr id="125" name="Freeform 1">
                <a:extLst>
                  <a:ext uri="{FF2B5EF4-FFF2-40B4-BE49-F238E27FC236}">
                    <a16:creationId xmlns:a16="http://schemas.microsoft.com/office/drawing/2014/main" id="{A9867443-1BDE-4DB2-872E-0871E5573297}"/>
                  </a:ext>
                </a:extLst>
              </p:cNvPr>
              <p:cNvSpPr>
                <a:spLocks noChangeArrowheads="1"/>
              </p:cNvSpPr>
              <p:nvPr/>
            </p:nvSpPr>
            <p:spPr bwMode="auto">
              <a:xfrm>
                <a:off x="6293452" y="7539605"/>
                <a:ext cx="1501060" cy="117589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chemeClr val="bg1"/>
              </a:solidFill>
              <a:ln>
                <a:noFill/>
              </a:ln>
              <a:effectLst/>
            </p:spPr>
            <p:txBody>
              <a:bodyPr wrap="none" anchor="ctr"/>
              <a:lstStyle/>
              <a:p>
                <a:pPr defTabSz="914172" hangingPunct="0"/>
                <a:endParaRPr lang="en-US" sz="900" kern="0">
                  <a:solidFill>
                    <a:srgbClr val="000000"/>
                  </a:solidFill>
                  <a:latin typeface="Lato Light" panose="020F0502020204030203" pitchFamily="34" charset="0"/>
                  <a:sym typeface="Century Gothic"/>
                </a:endParaRPr>
              </a:p>
            </p:txBody>
          </p:sp>
        </p:grpSp>
        <p:sp>
          <p:nvSpPr>
            <p:cNvPr id="123" name="Subtitle 2">
              <a:extLst>
                <a:ext uri="{FF2B5EF4-FFF2-40B4-BE49-F238E27FC236}">
                  <a16:creationId xmlns:a16="http://schemas.microsoft.com/office/drawing/2014/main" id="{E890E4F4-BF5D-49E7-9C80-934DE5B8F615}"/>
                </a:ext>
              </a:extLst>
            </p:cNvPr>
            <p:cNvSpPr txBox="1">
              <a:spLocks/>
            </p:cNvSpPr>
            <p:nvPr/>
          </p:nvSpPr>
          <p:spPr>
            <a:xfrm>
              <a:off x="4381149" y="5515995"/>
              <a:ext cx="6557145" cy="504221"/>
            </a:xfrm>
            <a:prstGeom prst="rect">
              <a:avLst/>
            </a:prstGeom>
          </p:spPr>
          <p:txBody>
            <a:bodyPr vert="horz" wrap="square" lIns="45708" tIns="22854" rIns="45708" bIns="22854"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defTabSz="1087364">
                <a:lnSpc>
                  <a:spcPts val="1750"/>
                </a:lnSpc>
              </a:pPr>
              <a:r>
                <a:rPr lang="en-US" sz="1200">
                  <a:solidFill>
                    <a:prstClr val="white">
                      <a:lumMod val="50000"/>
                    </a:prstClr>
                  </a:solidFill>
                  <a:latin typeface="Lato Light" panose="020F0502020204030203" pitchFamily="34" charset="0"/>
                  <a:ea typeface="Lato Light" panose="020F0502020204030203" pitchFamily="34" charset="0"/>
                  <a:cs typeface="Lato Light" panose="020F0502020204030203" pitchFamily="34" charset="0"/>
                  <a:sym typeface="Century Gothic"/>
                </a:rPr>
                <a:t>Disaggregated Patient-level Data (UDS+)</a:t>
              </a:r>
            </a:p>
          </p:txBody>
        </p:sp>
      </p:grpSp>
      <p:grpSp>
        <p:nvGrpSpPr>
          <p:cNvPr id="126" name="Group 125">
            <a:extLst>
              <a:ext uri="{FF2B5EF4-FFF2-40B4-BE49-F238E27FC236}">
                <a16:creationId xmlns:a16="http://schemas.microsoft.com/office/drawing/2014/main" id="{A37DA409-54F2-48F2-A95F-594C927DA349}"/>
              </a:ext>
            </a:extLst>
          </p:cNvPr>
          <p:cNvGrpSpPr/>
          <p:nvPr/>
        </p:nvGrpSpPr>
        <p:grpSpPr>
          <a:xfrm>
            <a:off x="7502451" y="3317536"/>
            <a:ext cx="3587772" cy="266467"/>
            <a:chOff x="3760882" y="5515995"/>
            <a:chExt cx="7177412" cy="533072"/>
          </a:xfrm>
        </p:grpSpPr>
        <p:grpSp>
          <p:nvGrpSpPr>
            <p:cNvPr id="127" name="Group 126">
              <a:extLst>
                <a:ext uri="{FF2B5EF4-FFF2-40B4-BE49-F238E27FC236}">
                  <a16:creationId xmlns:a16="http://schemas.microsoft.com/office/drawing/2014/main" id="{E9FD3BD8-9920-4A40-AB75-C34882354794}"/>
                </a:ext>
              </a:extLst>
            </p:cNvPr>
            <p:cNvGrpSpPr/>
            <p:nvPr/>
          </p:nvGrpSpPr>
          <p:grpSpPr>
            <a:xfrm>
              <a:off x="3760882" y="5554573"/>
              <a:ext cx="494494" cy="494494"/>
              <a:chOff x="5629764" y="6713334"/>
              <a:chExt cx="2828436" cy="2828436"/>
            </a:xfrm>
          </p:grpSpPr>
          <p:sp>
            <p:nvSpPr>
              <p:cNvPr id="129" name="Oval 128">
                <a:extLst>
                  <a:ext uri="{FF2B5EF4-FFF2-40B4-BE49-F238E27FC236}">
                    <a16:creationId xmlns:a16="http://schemas.microsoft.com/office/drawing/2014/main" id="{5F2339A9-8DEE-4399-892B-F61CC4FBE429}"/>
                  </a:ext>
                </a:extLst>
              </p:cNvPr>
              <p:cNvSpPr>
                <a:spLocks noChangeAspect="1"/>
              </p:cNvSpPr>
              <p:nvPr/>
            </p:nvSpPr>
            <p:spPr>
              <a:xfrm>
                <a:off x="5629764" y="6713334"/>
                <a:ext cx="2828436" cy="282843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hangingPunct="0"/>
                <a:endParaRPr lang="en-US" sz="900" kern="0">
                  <a:solidFill>
                    <a:prstClr val="white"/>
                  </a:solidFill>
                  <a:latin typeface="Lato Light" panose="020F0502020204030203" pitchFamily="34" charset="0"/>
                  <a:sym typeface="Century Gothic"/>
                </a:endParaRPr>
              </a:p>
            </p:txBody>
          </p:sp>
          <p:sp>
            <p:nvSpPr>
              <p:cNvPr id="130" name="Freeform 1">
                <a:extLst>
                  <a:ext uri="{FF2B5EF4-FFF2-40B4-BE49-F238E27FC236}">
                    <a16:creationId xmlns:a16="http://schemas.microsoft.com/office/drawing/2014/main" id="{42ABA033-0548-43D3-8C97-661FF81DF1C2}"/>
                  </a:ext>
                </a:extLst>
              </p:cNvPr>
              <p:cNvSpPr>
                <a:spLocks noChangeArrowheads="1"/>
              </p:cNvSpPr>
              <p:nvPr/>
            </p:nvSpPr>
            <p:spPr bwMode="auto">
              <a:xfrm>
                <a:off x="6293452" y="7539605"/>
                <a:ext cx="1501060" cy="117589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chemeClr val="bg1"/>
              </a:solidFill>
              <a:ln>
                <a:noFill/>
              </a:ln>
              <a:effectLst/>
            </p:spPr>
            <p:txBody>
              <a:bodyPr wrap="none" anchor="ctr"/>
              <a:lstStyle/>
              <a:p>
                <a:pPr defTabSz="914172" hangingPunct="0"/>
                <a:endParaRPr lang="en-US" sz="900" kern="0">
                  <a:solidFill>
                    <a:srgbClr val="000000"/>
                  </a:solidFill>
                  <a:latin typeface="Lato Light" panose="020F0502020204030203" pitchFamily="34" charset="0"/>
                  <a:sym typeface="Century Gothic"/>
                </a:endParaRPr>
              </a:p>
            </p:txBody>
          </p:sp>
        </p:grpSp>
        <p:sp>
          <p:nvSpPr>
            <p:cNvPr id="128" name="Subtitle 2">
              <a:extLst>
                <a:ext uri="{FF2B5EF4-FFF2-40B4-BE49-F238E27FC236}">
                  <a16:creationId xmlns:a16="http://schemas.microsoft.com/office/drawing/2014/main" id="{6FA718C2-8189-4280-9FA9-1D0ED5EE046C}"/>
                </a:ext>
              </a:extLst>
            </p:cNvPr>
            <p:cNvSpPr txBox="1">
              <a:spLocks/>
            </p:cNvSpPr>
            <p:nvPr/>
          </p:nvSpPr>
          <p:spPr>
            <a:xfrm>
              <a:off x="4381149" y="5515995"/>
              <a:ext cx="6557145" cy="504221"/>
            </a:xfrm>
            <a:prstGeom prst="rect">
              <a:avLst/>
            </a:prstGeom>
          </p:spPr>
          <p:txBody>
            <a:bodyPr vert="horz" wrap="square" lIns="45708" tIns="22854" rIns="45708" bIns="22854"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defTabSz="1087364">
                <a:lnSpc>
                  <a:spcPts val="1750"/>
                </a:lnSpc>
              </a:pPr>
              <a:r>
                <a:rPr lang="en-US" sz="1200" b="1">
                  <a:solidFill>
                    <a:prstClr val="black"/>
                  </a:solidFill>
                  <a:latin typeface="Lato Light" panose="020F0502020204030203" pitchFamily="34" charset="0"/>
                  <a:ea typeface="Lato Light" panose="020F0502020204030203" pitchFamily="34" charset="0"/>
                  <a:cs typeface="Lato Light" panose="020F0502020204030203" pitchFamily="34" charset="0"/>
                  <a:sym typeface="Century Gothic"/>
                </a:rPr>
                <a:t>Interoperable Data Exchange &amp; Integration</a:t>
              </a:r>
            </a:p>
          </p:txBody>
        </p:sp>
      </p:grpSp>
      <p:grpSp>
        <p:nvGrpSpPr>
          <p:cNvPr id="131" name="Group 130">
            <a:extLst>
              <a:ext uri="{FF2B5EF4-FFF2-40B4-BE49-F238E27FC236}">
                <a16:creationId xmlns:a16="http://schemas.microsoft.com/office/drawing/2014/main" id="{8CC3FD65-94A9-4D91-8A08-C75EAA365BB6}"/>
              </a:ext>
            </a:extLst>
          </p:cNvPr>
          <p:cNvGrpSpPr/>
          <p:nvPr/>
        </p:nvGrpSpPr>
        <p:grpSpPr>
          <a:xfrm>
            <a:off x="7502451" y="3643375"/>
            <a:ext cx="3587772" cy="266466"/>
            <a:chOff x="3760882" y="5515997"/>
            <a:chExt cx="7177412" cy="533070"/>
          </a:xfrm>
        </p:grpSpPr>
        <p:grpSp>
          <p:nvGrpSpPr>
            <p:cNvPr id="132" name="Group 131">
              <a:extLst>
                <a:ext uri="{FF2B5EF4-FFF2-40B4-BE49-F238E27FC236}">
                  <a16:creationId xmlns:a16="http://schemas.microsoft.com/office/drawing/2014/main" id="{E5B0376E-F586-48B8-BAB9-D2F01201DF49}"/>
                </a:ext>
              </a:extLst>
            </p:cNvPr>
            <p:cNvGrpSpPr/>
            <p:nvPr/>
          </p:nvGrpSpPr>
          <p:grpSpPr>
            <a:xfrm>
              <a:off x="3760882" y="5554573"/>
              <a:ext cx="494494" cy="494494"/>
              <a:chOff x="5629764" y="6713332"/>
              <a:chExt cx="2828436" cy="2828435"/>
            </a:xfrm>
          </p:grpSpPr>
          <p:sp>
            <p:nvSpPr>
              <p:cNvPr id="134" name="Oval 133">
                <a:extLst>
                  <a:ext uri="{FF2B5EF4-FFF2-40B4-BE49-F238E27FC236}">
                    <a16:creationId xmlns:a16="http://schemas.microsoft.com/office/drawing/2014/main" id="{67E729C2-0F60-4B34-9E73-FDCAA22B3734}"/>
                  </a:ext>
                </a:extLst>
              </p:cNvPr>
              <p:cNvSpPr>
                <a:spLocks noChangeAspect="1"/>
              </p:cNvSpPr>
              <p:nvPr/>
            </p:nvSpPr>
            <p:spPr>
              <a:xfrm>
                <a:off x="5629764" y="6713332"/>
                <a:ext cx="2828436" cy="282843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hangingPunct="0"/>
                <a:endParaRPr lang="en-US" sz="900" kern="0">
                  <a:solidFill>
                    <a:prstClr val="white"/>
                  </a:solidFill>
                  <a:latin typeface="Lato Light" panose="020F0502020204030203" pitchFamily="34" charset="0"/>
                  <a:sym typeface="Century Gothic"/>
                </a:endParaRPr>
              </a:p>
            </p:txBody>
          </p:sp>
          <p:sp>
            <p:nvSpPr>
              <p:cNvPr id="135" name="Freeform 1">
                <a:extLst>
                  <a:ext uri="{FF2B5EF4-FFF2-40B4-BE49-F238E27FC236}">
                    <a16:creationId xmlns:a16="http://schemas.microsoft.com/office/drawing/2014/main" id="{B9F92D82-BE6E-4525-9A57-2D46F794A7EB}"/>
                  </a:ext>
                </a:extLst>
              </p:cNvPr>
              <p:cNvSpPr>
                <a:spLocks noChangeArrowheads="1"/>
              </p:cNvSpPr>
              <p:nvPr/>
            </p:nvSpPr>
            <p:spPr bwMode="auto">
              <a:xfrm>
                <a:off x="6293452" y="7539605"/>
                <a:ext cx="1501060" cy="117589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chemeClr val="bg1"/>
              </a:solidFill>
              <a:ln>
                <a:noFill/>
              </a:ln>
              <a:effectLst/>
            </p:spPr>
            <p:txBody>
              <a:bodyPr wrap="none" anchor="ctr"/>
              <a:lstStyle/>
              <a:p>
                <a:pPr defTabSz="914172" hangingPunct="0"/>
                <a:endParaRPr lang="en-US" sz="900" kern="0">
                  <a:solidFill>
                    <a:srgbClr val="000000"/>
                  </a:solidFill>
                  <a:latin typeface="Lato Light" panose="020F0502020204030203" pitchFamily="34" charset="0"/>
                  <a:sym typeface="Century Gothic"/>
                </a:endParaRPr>
              </a:p>
            </p:txBody>
          </p:sp>
        </p:grpSp>
        <p:sp>
          <p:nvSpPr>
            <p:cNvPr id="133" name="Subtitle 2">
              <a:extLst>
                <a:ext uri="{FF2B5EF4-FFF2-40B4-BE49-F238E27FC236}">
                  <a16:creationId xmlns:a16="http://schemas.microsoft.com/office/drawing/2014/main" id="{73729158-E239-4E26-A052-7240C7FAE791}"/>
                </a:ext>
              </a:extLst>
            </p:cNvPr>
            <p:cNvSpPr txBox="1">
              <a:spLocks/>
            </p:cNvSpPr>
            <p:nvPr/>
          </p:nvSpPr>
          <p:spPr>
            <a:xfrm>
              <a:off x="4381149" y="5515997"/>
              <a:ext cx="6557145" cy="504221"/>
            </a:xfrm>
            <a:prstGeom prst="rect">
              <a:avLst/>
            </a:prstGeom>
          </p:spPr>
          <p:txBody>
            <a:bodyPr vert="horz" wrap="square" lIns="45708" tIns="22854" rIns="45708" bIns="22854"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defTabSz="1087364">
                <a:lnSpc>
                  <a:spcPts val="1750"/>
                </a:lnSpc>
              </a:pPr>
              <a:r>
                <a:rPr lang="en-US" sz="1200" b="1">
                  <a:solidFill>
                    <a:prstClr val="black"/>
                  </a:solidFill>
                  <a:latin typeface="Lato Light" panose="020F0502020204030203" pitchFamily="34" charset="0"/>
                  <a:ea typeface="Lato Light" panose="020F0502020204030203" pitchFamily="34" charset="0"/>
                  <a:cs typeface="Lato Light" panose="020F0502020204030203" pitchFamily="34" charset="0"/>
                  <a:sym typeface="Century Gothic"/>
                </a:rPr>
                <a:t>Data Utilization</a:t>
              </a:r>
            </a:p>
          </p:txBody>
        </p:sp>
      </p:grpSp>
      <p:grpSp>
        <p:nvGrpSpPr>
          <p:cNvPr id="136" name="Group 135">
            <a:extLst>
              <a:ext uri="{FF2B5EF4-FFF2-40B4-BE49-F238E27FC236}">
                <a16:creationId xmlns:a16="http://schemas.microsoft.com/office/drawing/2014/main" id="{489E85EE-D025-40F1-938C-AC2EFBC5E88B}"/>
              </a:ext>
            </a:extLst>
          </p:cNvPr>
          <p:cNvGrpSpPr/>
          <p:nvPr/>
        </p:nvGrpSpPr>
        <p:grpSpPr>
          <a:xfrm>
            <a:off x="7502451" y="3946239"/>
            <a:ext cx="3587772" cy="266467"/>
            <a:chOff x="3760882" y="5515995"/>
            <a:chExt cx="7177412" cy="533072"/>
          </a:xfrm>
        </p:grpSpPr>
        <p:grpSp>
          <p:nvGrpSpPr>
            <p:cNvPr id="137" name="Group 136">
              <a:extLst>
                <a:ext uri="{FF2B5EF4-FFF2-40B4-BE49-F238E27FC236}">
                  <a16:creationId xmlns:a16="http://schemas.microsoft.com/office/drawing/2014/main" id="{2B176665-54CF-432B-86A9-8040E1D4594A}"/>
                </a:ext>
              </a:extLst>
            </p:cNvPr>
            <p:cNvGrpSpPr/>
            <p:nvPr/>
          </p:nvGrpSpPr>
          <p:grpSpPr>
            <a:xfrm>
              <a:off x="3760882" y="5554573"/>
              <a:ext cx="494494" cy="494494"/>
              <a:chOff x="5629764" y="6713334"/>
              <a:chExt cx="2828436" cy="2828436"/>
            </a:xfrm>
          </p:grpSpPr>
          <p:sp>
            <p:nvSpPr>
              <p:cNvPr id="139" name="Oval 138">
                <a:extLst>
                  <a:ext uri="{FF2B5EF4-FFF2-40B4-BE49-F238E27FC236}">
                    <a16:creationId xmlns:a16="http://schemas.microsoft.com/office/drawing/2014/main" id="{A40C89A5-D1D6-4112-9E2F-EEF500F50CA3}"/>
                  </a:ext>
                </a:extLst>
              </p:cNvPr>
              <p:cNvSpPr>
                <a:spLocks noChangeAspect="1"/>
              </p:cNvSpPr>
              <p:nvPr/>
            </p:nvSpPr>
            <p:spPr>
              <a:xfrm>
                <a:off x="5629764" y="6713334"/>
                <a:ext cx="2828436" cy="282843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hangingPunct="0"/>
                <a:endParaRPr lang="en-US" sz="900" kern="0">
                  <a:solidFill>
                    <a:prstClr val="white"/>
                  </a:solidFill>
                  <a:latin typeface="Lato Light" panose="020F0502020204030203" pitchFamily="34" charset="0"/>
                  <a:sym typeface="Century Gothic"/>
                </a:endParaRPr>
              </a:p>
            </p:txBody>
          </p:sp>
          <p:sp>
            <p:nvSpPr>
              <p:cNvPr id="140" name="Freeform 1">
                <a:extLst>
                  <a:ext uri="{FF2B5EF4-FFF2-40B4-BE49-F238E27FC236}">
                    <a16:creationId xmlns:a16="http://schemas.microsoft.com/office/drawing/2014/main" id="{6615A112-881E-4B10-802F-AA27164A4FF5}"/>
                  </a:ext>
                </a:extLst>
              </p:cNvPr>
              <p:cNvSpPr>
                <a:spLocks noChangeArrowheads="1"/>
              </p:cNvSpPr>
              <p:nvPr/>
            </p:nvSpPr>
            <p:spPr bwMode="auto">
              <a:xfrm>
                <a:off x="6293452" y="7539605"/>
                <a:ext cx="1501060" cy="117589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chemeClr val="bg1"/>
              </a:solidFill>
              <a:ln>
                <a:noFill/>
              </a:ln>
              <a:effectLst/>
            </p:spPr>
            <p:txBody>
              <a:bodyPr wrap="none" anchor="ctr"/>
              <a:lstStyle/>
              <a:p>
                <a:pPr defTabSz="914172" hangingPunct="0"/>
                <a:endParaRPr lang="en-US" sz="900" kern="0">
                  <a:solidFill>
                    <a:srgbClr val="000000"/>
                  </a:solidFill>
                  <a:latin typeface="Lato Light" panose="020F0502020204030203" pitchFamily="34" charset="0"/>
                  <a:sym typeface="Century Gothic"/>
                </a:endParaRPr>
              </a:p>
            </p:txBody>
          </p:sp>
        </p:grpSp>
        <p:sp>
          <p:nvSpPr>
            <p:cNvPr id="138" name="Subtitle 2">
              <a:extLst>
                <a:ext uri="{FF2B5EF4-FFF2-40B4-BE49-F238E27FC236}">
                  <a16:creationId xmlns:a16="http://schemas.microsoft.com/office/drawing/2014/main" id="{561E27E3-DDAE-4838-9713-36F5F26B7DFB}"/>
                </a:ext>
              </a:extLst>
            </p:cNvPr>
            <p:cNvSpPr txBox="1">
              <a:spLocks/>
            </p:cNvSpPr>
            <p:nvPr/>
          </p:nvSpPr>
          <p:spPr>
            <a:xfrm>
              <a:off x="4381149" y="5515995"/>
              <a:ext cx="6557145" cy="504221"/>
            </a:xfrm>
            <a:prstGeom prst="rect">
              <a:avLst/>
            </a:prstGeom>
          </p:spPr>
          <p:txBody>
            <a:bodyPr vert="horz" wrap="square" lIns="45708" tIns="22854" rIns="45708" bIns="22854"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defTabSz="1087364">
                <a:lnSpc>
                  <a:spcPts val="1750"/>
                </a:lnSpc>
              </a:pPr>
              <a:r>
                <a:rPr lang="en-US" sz="1200">
                  <a:solidFill>
                    <a:prstClr val="white">
                      <a:lumMod val="50000"/>
                    </a:prstClr>
                  </a:solidFill>
                  <a:latin typeface="Lato Light" panose="020F0502020204030203" pitchFamily="34" charset="0"/>
                  <a:ea typeface="Lato Light" panose="020F0502020204030203" pitchFamily="34" charset="0"/>
                  <a:cs typeface="Lato Light" panose="020F0502020204030203" pitchFamily="34" charset="0"/>
                  <a:sym typeface="Century Gothic"/>
                </a:rPr>
                <a:t>Leveraging Digital Health Tools</a:t>
              </a:r>
            </a:p>
          </p:txBody>
        </p:sp>
      </p:grpSp>
      <p:grpSp>
        <p:nvGrpSpPr>
          <p:cNvPr id="141" name="Group 140">
            <a:extLst>
              <a:ext uri="{FF2B5EF4-FFF2-40B4-BE49-F238E27FC236}">
                <a16:creationId xmlns:a16="http://schemas.microsoft.com/office/drawing/2014/main" id="{06493B44-0A4E-42B3-87DF-5CDA9012B24B}"/>
              </a:ext>
            </a:extLst>
          </p:cNvPr>
          <p:cNvGrpSpPr/>
          <p:nvPr/>
        </p:nvGrpSpPr>
        <p:grpSpPr>
          <a:xfrm>
            <a:off x="7502451" y="4265632"/>
            <a:ext cx="3587772" cy="266467"/>
            <a:chOff x="3760882" y="5515995"/>
            <a:chExt cx="7177412" cy="533072"/>
          </a:xfrm>
        </p:grpSpPr>
        <p:grpSp>
          <p:nvGrpSpPr>
            <p:cNvPr id="142" name="Group 141">
              <a:extLst>
                <a:ext uri="{FF2B5EF4-FFF2-40B4-BE49-F238E27FC236}">
                  <a16:creationId xmlns:a16="http://schemas.microsoft.com/office/drawing/2014/main" id="{04A1E3F9-BD9D-417C-8BE5-5E1E747D7102}"/>
                </a:ext>
              </a:extLst>
            </p:cNvPr>
            <p:cNvGrpSpPr/>
            <p:nvPr/>
          </p:nvGrpSpPr>
          <p:grpSpPr>
            <a:xfrm>
              <a:off x="3760882" y="5554573"/>
              <a:ext cx="494494" cy="494494"/>
              <a:chOff x="5629764" y="6713334"/>
              <a:chExt cx="2828436" cy="2828436"/>
            </a:xfrm>
          </p:grpSpPr>
          <p:sp>
            <p:nvSpPr>
              <p:cNvPr id="144" name="Oval 143">
                <a:extLst>
                  <a:ext uri="{FF2B5EF4-FFF2-40B4-BE49-F238E27FC236}">
                    <a16:creationId xmlns:a16="http://schemas.microsoft.com/office/drawing/2014/main" id="{6F2604D7-778B-432F-AEFE-FB8D332ECD7A}"/>
                  </a:ext>
                </a:extLst>
              </p:cNvPr>
              <p:cNvSpPr>
                <a:spLocks noChangeAspect="1"/>
              </p:cNvSpPr>
              <p:nvPr/>
            </p:nvSpPr>
            <p:spPr>
              <a:xfrm>
                <a:off x="5629764" y="6713334"/>
                <a:ext cx="2828436" cy="282843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hangingPunct="0"/>
                <a:endParaRPr lang="en-US" sz="900" kern="0">
                  <a:solidFill>
                    <a:prstClr val="white"/>
                  </a:solidFill>
                  <a:latin typeface="Lato Light" panose="020F0502020204030203" pitchFamily="34" charset="0"/>
                  <a:sym typeface="Century Gothic"/>
                </a:endParaRPr>
              </a:p>
            </p:txBody>
          </p:sp>
          <p:sp>
            <p:nvSpPr>
              <p:cNvPr id="145" name="Freeform 1">
                <a:extLst>
                  <a:ext uri="{FF2B5EF4-FFF2-40B4-BE49-F238E27FC236}">
                    <a16:creationId xmlns:a16="http://schemas.microsoft.com/office/drawing/2014/main" id="{BADD93D9-93C5-4290-989E-F279D591ED3B}"/>
                  </a:ext>
                </a:extLst>
              </p:cNvPr>
              <p:cNvSpPr>
                <a:spLocks noChangeArrowheads="1"/>
              </p:cNvSpPr>
              <p:nvPr/>
            </p:nvSpPr>
            <p:spPr bwMode="auto">
              <a:xfrm>
                <a:off x="6293452" y="7539605"/>
                <a:ext cx="1501060" cy="117589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chemeClr val="bg1"/>
              </a:solidFill>
              <a:ln>
                <a:noFill/>
              </a:ln>
              <a:effectLst/>
            </p:spPr>
            <p:txBody>
              <a:bodyPr wrap="none" anchor="ctr"/>
              <a:lstStyle/>
              <a:p>
                <a:pPr defTabSz="914172" hangingPunct="0"/>
                <a:endParaRPr lang="en-US" sz="900" kern="0">
                  <a:solidFill>
                    <a:srgbClr val="000000"/>
                  </a:solidFill>
                  <a:latin typeface="Lato Light" panose="020F0502020204030203" pitchFamily="34" charset="0"/>
                  <a:sym typeface="Century Gothic"/>
                </a:endParaRPr>
              </a:p>
            </p:txBody>
          </p:sp>
        </p:grpSp>
        <p:sp>
          <p:nvSpPr>
            <p:cNvPr id="143" name="Subtitle 2">
              <a:extLst>
                <a:ext uri="{FF2B5EF4-FFF2-40B4-BE49-F238E27FC236}">
                  <a16:creationId xmlns:a16="http://schemas.microsoft.com/office/drawing/2014/main" id="{E1AF0147-056B-406B-903D-AAF52EBC17D7}"/>
                </a:ext>
              </a:extLst>
            </p:cNvPr>
            <p:cNvSpPr txBox="1">
              <a:spLocks/>
            </p:cNvSpPr>
            <p:nvPr/>
          </p:nvSpPr>
          <p:spPr>
            <a:xfrm>
              <a:off x="4381149" y="5515995"/>
              <a:ext cx="6557145" cy="504221"/>
            </a:xfrm>
            <a:prstGeom prst="rect">
              <a:avLst/>
            </a:prstGeom>
          </p:spPr>
          <p:txBody>
            <a:bodyPr vert="horz" wrap="square" lIns="45708" tIns="22854" rIns="45708" bIns="22854"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defTabSz="1087364">
                <a:lnSpc>
                  <a:spcPts val="1750"/>
                </a:lnSpc>
              </a:pPr>
              <a:r>
                <a:rPr lang="en-US" sz="1200">
                  <a:solidFill>
                    <a:prstClr val="white">
                      <a:lumMod val="50000"/>
                    </a:prstClr>
                  </a:solidFill>
                  <a:latin typeface="Lato Light" panose="020F0502020204030203" pitchFamily="34" charset="0"/>
                  <a:ea typeface="Lato Light" panose="020F0502020204030203" pitchFamily="34" charset="0"/>
                  <a:cs typeface="Lato Light" panose="020F0502020204030203" pitchFamily="34" charset="0"/>
                  <a:sym typeface="Century Gothic"/>
                </a:rPr>
                <a:t>Health IT Usability &amp; Adoption</a:t>
              </a:r>
            </a:p>
          </p:txBody>
        </p:sp>
      </p:grpSp>
      <p:grpSp>
        <p:nvGrpSpPr>
          <p:cNvPr id="146" name="Group 145">
            <a:extLst>
              <a:ext uri="{FF2B5EF4-FFF2-40B4-BE49-F238E27FC236}">
                <a16:creationId xmlns:a16="http://schemas.microsoft.com/office/drawing/2014/main" id="{EE21BEEA-7591-4A22-AF26-ADB3FE513344}"/>
              </a:ext>
            </a:extLst>
          </p:cNvPr>
          <p:cNvGrpSpPr/>
          <p:nvPr/>
        </p:nvGrpSpPr>
        <p:grpSpPr>
          <a:xfrm>
            <a:off x="7502451" y="4591474"/>
            <a:ext cx="3587772" cy="266467"/>
            <a:chOff x="3760882" y="5515995"/>
            <a:chExt cx="7177412" cy="533072"/>
          </a:xfrm>
        </p:grpSpPr>
        <p:grpSp>
          <p:nvGrpSpPr>
            <p:cNvPr id="147" name="Group 146">
              <a:extLst>
                <a:ext uri="{FF2B5EF4-FFF2-40B4-BE49-F238E27FC236}">
                  <a16:creationId xmlns:a16="http://schemas.microsoft.com/office/drawing/2014/main" id="{8FC1B38D-909C-430A-8EB1-815C12E20AF7}"/>
                </a:ext>
              </a:extLst>
            </p:cNvPr>
            <p:cNvGrpSpPr/>
            <p:nvPr/>
          </p:nvGrpSpPr>
          <p:grpSpPr>
            <a:xfrm>
              <a:off x="3760882" y="5554573"/>
              <a:ext cx="494494" cy="494494"/>
              <a:chOff x="5629764" y="6713332"/>
              <a:chExt cx="2828436" cy="2828435"/>
            </a:xfrm>
          </p:grpSpPr>
          <p:sp>
            <p:nvSpPr>
              <p:cNvPr id="149" name="Oval 148">
                <a:extLst>
                  <a:ext uri="{FF2B5EF4-FFF2-40B4-BE49-F238E27FC236}">
                    <a16:creationId xmlns:a16="http://schemas.microsoft.com/office/drawing/2014/main" id="{617F50AD-D603-4C6F-A1BC-92FEBA7F245F}"/>
                  </a:ext>
                </a:extLst>
              </p:cNvPr>
              <p:cNvSpPr>
                <a:spLocks noChangeAspect="1"/>
              </p:cNvSpPr>
              <p:nvPr/>
            </p:nvSpPr>
            <p:spPr>
              <a:xfrm>
                <a:off x="5629764" y="6713332"/>
                <a:ext cx="2828436" cy="282843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hangingPunct="0"/>
                <a:endParaRPr lang="en-US" sz="900" kern="0">
                  <a:solidFill>
                    <a:prstClr val="white"/>
                  </a:solidFill>
                  <a:latin typeface="Lato Light" panose="020F0502020204030203" pitchFamily="34" charset="0"/>
                  <a:sym typeface="Century Gothic"/>
                </a:endParaRPr>
              </a:p>
            </p:txBody>
          </p:sp>
          <p:sp>
            <p:nvSpPr>
              <p:cNvPr id="150" name="Freeform 1">
                <a:extLst>
                  <a:ext uri="{FF2B5EF4-FFF2-40B4-BE49-F238E27FC236}">
                    <a16:creationId xmlns:a16="http://schemas.microsoft.com/office/drawing/2014/main" id="{D63A214D-0928-4375-996C-894B50102C8D}"/>
                  </a:ext>
                </a:extLst>
              </p:cNvPr>
              <p:cNvSpPr>
                <a:spLocks noChangeArrowheads="1"/>
              </p:cNvSpPr>
              <p:nvPr/>
            </p:nvSpPr>
            <p:spPr bwMode="auto">
              <a:xfrm>
                <a:off x="6293452" y="7539605"/>
                <a:ext cx="1501060" cy="117589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chemeClr val="bg1"/>
              </a:solidFill>
              <a:ln>
                <a:noFill/>
              </a:ln>
              <a:effectLst/>
            </p:spPr>
            <p:txBody>
              <a:bodyPr wrap="none" anchor="ctr"/>
              <a:lstStyle/>
              <a:p>
                <a:pPr defTabSz="914172" hangingPunct="0"/>
                <a:endParaRPr lang="en-US" sz="900" kern="0">
                  <a:solidFill>
                    <a:srgbClr val="000000"/>
                  </a:solidFill>
                  <a:latin typeface="Lato Light" panose="020F0502020204030203" pitchFamily="34" charset="0"/>
                  <a:sym typeface="Century Gothic"/>
                </a:endParaRPr>
              </a:p>
            </p:txBody>
          </p:sp>
        </p:grpSp>
        <p:sp>
          <p:nvSpPr>
            <p:cNvPr id="148" name="Subtitle 2">
              <a:extLst>
                <a:ext uri="{FF2B5EF4-FFF2-40B4-BE49-F238E27FC236}">
                  <a16:creationId xmlns:a16="http://schemas.microsoft.com/office/drawing/2014/main" id="{79CF1B3B-4D22-4589-88D2-AD8B383E03FF}"/>
                </a:ext>
              </a:extLst>
            </p:cNvPr>
            <p:cNvSpPr txBox="1">
              <a:spLocks/>
            </p:cNvSpPr>
            <p:nvPr/>
          </p:nvSpPr>
          <p:spPr>
            <a:xfrm>
              <a:off x="4381149" y="5515995"/>
              <a:ext cx="6557145" cy="504221"/>
            </a:xfrm>
            <a:prstGeom prst="rect">
              <a:avLst/>
            </a:prstGeom>
          </p:spPr>
          <p:txBody>
            <a:bodyPr vert="horz" wrap="square" lIns="45708" tIns="22854" rIns="45708" bIns="22854"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defTabSz="1087364">
                <a:lnSpc>
                  <a:spcPts val="1750"/>
                </a:lnSpc>
              </a:pPr>
              <a:r>
                <a:rPr lang="en-US" sz="1200">
                  <a:solidFill>
                    <a:prstClr val="white">
                      <a:lumMod val="50000"/>
                    </a:prstClr>
                  </a:solidFill>
                  <a:latin typeface="Lato Light" panose="020F0502020204030203" pitchFamily="34" charset="0"/>
                  <a:ea typeface="Lato Light" panose="020F0502020204030203" pitchFamily="34" charset="0"/>
                  <a:cs typeface="Lato Light" panose="020F0502020204030203" pitchFamily="34" charset="0"/>
                  <a:sym typeface="Century Gothic"/>
                </a:rPr>
                <a:t>Health Equity and REaL Data Collection*</a:t>
              </a:r>
            </a:p>
          </p:txBody>
        </p:sp>
      </p:grpSp>
      <p:grpSp>
        <p:nvGrpSpPr>
          <p:cNvPr id="197" name="Group 196">
            <a:extLst>
              <a:ext uri="{FF2B5EF4-FFF2-40B4-BE49-F238E27FC236}">
                <a16:creationId xmlns:a16="http://schemas.microsoft.com/office/drawing/2014/main" id="{8052D104-C65B-474B-AE59-08DDCC37B148}"/>
              </a:ext>
            </a:extLst>
          </p:cNvPr>
          <p:cNvGrpSpPr/>
          <p:nvPr/>
        </p:nvGrpSpPr>
        <p:grpSpPr>
          <a:xfrm>
            <a:off x="7502451" y="4821154"/>
            <a:ext cx="3587772" cy="482877"/>
            <a:chOff x="3760882" y="5285107"/>
            <a:chExt cx="7177412" cy="966004"/>
          </a:xfrm>
        </p:grpSpPr>
        <p:grpSp>
          <p:nvGrpSpPr>
            <p:cNvPr id="198" name="Group 197">
              <a:extLst>
                <a:ext uri="{FF2B5EF4-FFF2-40B4-BE49-F238E27FC236}">
                  <a16:creationId xmlns:a16="http://schemas.microsoft.com/office/drawing/2014/main" id="{D7598CAD-93C1-4E4B-91AD-A03E8126821A}"/>
                </a:ext>
              </a:extLst>
            </p:cNvPr>
            <p:cNvGrpSpPr/>
            <p:nvPr/>
          </p:nvGrpSpPr>
          <p:grpSpPr>
            <a:xfrm>
              <a:off x="3760882" y="5554573"/>
              <a:ext cx="494494" cy="494494"/>
              <a:chOff x="5629764" y="6713332"/>
              <a:chExt cx="2828436" cy="2828435"/>
            </a:xfrm>
          </p:grpSpPr>
          <p:sp>
            <p:nvSpPr>
              <p:cNvPr id="200" name="Oval 199">
                <a:extLst>
                  <a:ext uri="{FF2B5EF4-FFF2-40B4-BE49-F238E27FC236}">
                    <a16:creationId xmlns:a16="http://schemas.microsoft.com/office/drawing/2014/main" id="{66175079-2C54-4F5B-B50F-2C6F7EBF0DC4}"/>
                  </a:ext>
                </a:extLst>
              </p:cNvPr>
              <p:cNvSpPr>
                <a:spLocks noChangeAspect="1"/>
              </p:cNvSpPr>
              <p:nvPr/>
            </p:nvSpPr>
            <p:spPr>
              <a:xfrm>
                <a:off x="5629764" y="6713332"/>
                <a:ext cx="2828436" cy="282843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hangingPunct="0"/>
                <a:endParaRPr lang="en-US" sz="900" kern="0">
                  <a:solidFill>
                    <a:prstClr val="white"/>
                  </a:solidFill>
                  <a:latin typeface="Lato Light" panose="020F0502020204030203" pitchFamily="34" charset="0"/>
                  <a:sym typeface="Century Gothic"/>
                </a:endParaRPr>
              </a:p>
            </p:txBody>
          </p:sp>
          <p:sp>
            <p:nvSpPr>
              <p:cNvPr id="201" name="Freeform 1">
                <a:extLst>
                  <a:ext uri="{FF2B5EF4-FFF2-40B4-BE49-F238E27FC236}">
                    <a16:creationId xmlns:a16="http://schemas.microsoft.com/office/drawing/2014/main" id="{FEAA493E-E835-4021-9E5D-5C087EFA8668}"/>
                  </a:ext>
                </a:extLst>
              </p:cNvPr>
              <p:cNvSpPr>
                <a:spLocks noChangeArrowheads="1"/>
              </p:cNvSpPr>
              <p:nvPr/>
            </p:nvSpPr>
            <p:spPr bwMode="auto">
              <a:xfrm>
                <a:off x="6293452" y="7539605"/>
                <a:ext cx="1501060" cy="1175892"/>
              </a:xfrm>
              <a:custGeom>
                <a:avLst/>
                <a:gdLst>
                  <a:gd name="T0" fmla="*/ 1845 w 5250"/>
                  <a:gd name="T1" fmla="*/ 4112 h 4113"/>
                  <a:gd name="T2" fmla="*/ 205 w 5250"/>
                  <a:gd name="T3" fmla="*/ 2473 h 4113"/>
                  <a:gd name="T4" fmla="*/ 205 w 5250"/>
                  <a:gd name="T5" fmla="*/ 2473 h 4113"/>
                  <a:gd name="T6" fmla="*/ 205 w 5250"/>
                  <a:gd name="T7" fmla="*/ 1730 h 4113"/>
                  <a:gd name="T8" fmla="*/ 205 w 5250"/>
                  <a:gd name="T9" fmla="*/ 1730 h 4113"/>
                  <a:gd name="T10" fmla="*/ 948 w 5250"/>
                  <a:gd name="T11" fmla="*/ 1730 h 4113"/>
                  <a:gd name="T12" fmla="*/ 1849 w 5250"/>
                  <a:gd name="T13" fmla="*/ 2630 h 4113"/>
                  <a:gd name="T14" fmla="*/ 4302 w 5250"/>
                  <a:gd name="T15" fmla="*/ 205 h 4113"/>
                  <a:gd name="T16" fmla="*/ 4302 w 5250"/>
                  <a:gd name="T17" fmla="*/ 205 h 4113"/>
                  <a:gd name="T18" fmla="*/ 5045 w 5250"/>
                  <a:gd name="T19" fmla="*/ 209 h 4113"/>
                  <a:gd name="T20" fmla="*/ 5045 w 5250"/>
                  <a:gd name="T21" fmla="*/ 209 h 4113"/>
                  <a:gd name="T22" fmla="*/ 5041 w 5250"/>
                  <a:gd name="T23" fmla="*/ 952 h 4113"/>
                  <a:gd name="T24" fmla="*/ 1845 w 5250"/>
                  <a:gd name="T25" fmla="*/ 4112 h 4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0" h="4113">
                    <a:moveTo>
                      <a:pt x="1845" y="4112"/>
                    </a:moveTo>
                    <a:lnTo>
                      <a:pt x="205" y="2473"/>
                    </a:lnTo>
                    <a:lnTo>
                      <a:pt x="205" y="2473"/>
                    </a:lnTo>
                    <a:cubicBezTo>
                      <a:pt x="0" y="2267"/>
                      <a:pt x="0" y="1935"/>
                      <a:pt x="205" y="1730"/>
                    </a:cubicBezTo>
                    <a:lnTo>
                      <a:pt x="205" y="1730"/>
                    </a:lnTo>
                    <a:cubicBezTo>
                      <a:pt x="410" y="1524"/>
                      <a:pt x="743" y="1524"/>
                      <a:pt x="948" y="1730"/>
                    </a:cubicBezTo>
                    <a:lnTo>
                      <a:pt x="1849" y="2630"/>
                    </a:lnTo>
                    <a:lnTo>
                      <a:pt x="4302" y="205"/>
                    </a:lnTo>
                    <a:lnTo>
                      <a:pt x="4302" y="205"/>
                    </a:lnTo>
                    <a:cubicBezTo>
                      <a:pt x="4508" y="0"/>
                      <a:pt x="4841" y="2"/>
                      <a:pt x="5045" y="209"/>
                    </a:cubicBezTo>
                    <a:lnTo>
                      <a:pt x="5045" y="209"/>
                    </a:lnTo>
                    <a:cubicBezTo>
                      <a:pt x="5249" y="415"/>
                      <a:pt x="5247" y="748"/>
                      <a:pt x="5041" y="952"/>
                    </a:cubicBezTo>
                    <a:lnTo>
                      <a:pt x="1845" y="4112"/>
                    </a:lnTo>
                  </a:path>
                </a:pathLst>
              </a:custGeom>
              <a:solidFill>
                <a:schemeClr val="bg1"/>
              </a:solidFill>
              <a:ln>
                <a:noFill/>
              </a:ln>
              <a:effectLst/>
            </p:spPr>
            <p:txBody>
              <a:bodyPr wrap="none" anchor="ctr"/>
              <a:lstStyle/>
              <a:p>
                <a:pPr defTabSz="914172" hangingPunct="0"/>
                <a:endParaRPr lang="en-US" sz="900" kern="0">
                  <a:solidFill>
                    <a:srgbClr val="000000"/>
                  </a:solidFill>
                  <a:latin typeface="Lato Light" panose="020F0502020204030203" pitchFamily="34" charset="0"/>
                  <a:sym typeface="Century Gothic"/>
                </a:endParaRPr>
              </a:p>
            </p:txBody>
          </p:sp>
        </p:grpSp>
        <p:sp>
          <p:nvSpPr>
            <p:cNvPr id="199" name="Subtitle 2">
              <a:extLst>
                <a:ext uri="{FF2B5EF4-FFF2-40B4-BE49-F238E27FC236}">
                  <a16:creationId xmlns:a16="http://schemas.microsoft.com/office/drawing/2014/main" id="{94863BD6-FE8A-4CC0-8F0D-C718A9621A31}"/>
                </a:ext>
              </a:extLst>
            </p:cNvPr>
            <p:cNvSpPr txBox="1">
              <a:spLocks/>
            </p:cNvSpPr>
            <p:nvPr/>
          </p:nvSpPr>
          <p:spPr>
            <a:xfrm>
              <a:off x="4381149" y="5285107"/>
              <a:ext cx="6557145" cy="966004"/>
            </a:xfrm>
            <a:prstGeom prst="rect">
              <a:avLst/>
            </a:prstGeom>
          </p:spPr>
          <p:txBody>
            <a:bodyPr vert="horz" wrap="square" lIns="45708" tIns="22854" rIns="45708" bIns="22854"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87364">
                <a:lnSpc>
                  <a:spcPts val="1750"/>
                </a:lnSpc>
              </a:pPr>
              <a:r>
                <a:rPr lang="en-US" sz="1200">
                  <a:solidFill>
                    <a:prstClr val="white">
                      <a:lumMod val="50000"/>
                    </a:prstClr>
                  </a:solidFill>
                  <a:latin typeface="Lato Light" panose="020F0502020204030203" pitchFamily="34" charset="0"/>
                  <a:ea typeface="Lato Light" panose="020F0502020204030203" pitchFamily="34" charset="0"/>
                  <a:cs typeface="Lato Light" panose="020F0502020204030203" pitchFamily="34" charset="0"/>
                  <a:sym typeface="Century Gothic"/>
                </a:rPr>
                <a:t>Improving Digital Health Tools- Closed Loop Referrals*</a:t>
              </a:r>
            </a:p>
          </p:txBody>
        </p:sp>
      </p:grpSp>
      <p:sp>
        <p:nvSpPr>
          <p:cNvPr id="202" name="TextBox 201">
            <a:extLst>
              <a:ext uri="{FF2B5EF4-FFF2-40B4-BE49-F238E27FC236}">
                <a16:creationId xmlns:a16="http://schemas.microsoft.com/office/drawing/2014/main" id="{0DCEAFA0-83BC-44F7-898C-0FF6480F3ECF}"/>
              </a:ext>
            </a:extLst>
          </p:cNvPr>
          <p:cNvSpPr txBox="1"/>
          <p:nvPr/>
        </p:nvSpPr>
        <p:spPr>
          <a:xfrm>
            <a:off x="7395046" y="1344844"/>
            <a:ext cx="3203541" cy="369332"/>
          </a:xfrm>
          <a:prstGeom prst="rect">
            <a:avLst/>
          </a:prstGeom>
          <a:solidFill>
            <a:schemeClr val="accent1"/>
          </a:solidFill>
        </p:spPr>
        <p:txBody>
          <a:bodyPr wrap="square" rtlCol="0">
            <a:spAutoFit/>
          </a:bodyPr>
          <a:lstStyle/>
          <a:p>
            <a:pPr algn="ctr" defTabSz="914172" hangingPunct="0"/>
            <a:r>
              <a:rPr lang="en-US" kern="0">
                <a:solidFill>
                  <a:srgbClr val="000000"/>
                </a:solidFill>
                <a:latin typeface="Century Gothic"/>
                <a:sym typeface="Century Gothic"/>
              </a:rPr>
              <a:t>2022-2025 Project Period</a:t>
            </a:r>
          </a:p>
        </p:txBody>
      </p:sp>
      <p:sp>
        <p:nvSpPr>
          <p:cNvPr id="5" name="TextBox 4">
            <a:extLst>
              <a:ext uri="{FF2B5EF4-FFF2-40B4-BE49-F238E27FC236}">
                <a16:creationId xmlns:a16="http://schemas.microsoft.com/office/drawing/2014/main" id="{A2843508-F107-4CBB-9FB5-C0B9BE0868D1}"/>
              </a:ext>
            </a:extLst>
          </p:cNvPr>
          <p:cNvSpPr txBox="1"/>
          <p:nvPr/>
        </p:nvSpPr>
        <p:spPr>
          <a:xfrm>
            <a:off x="6691272" y="5717851"/>
            <a:ext cx="4398951" cy="430887"/>
          </a:xfrm>
          <a:prstGeom prst="rect">
            <a:avLst/>
          </a:prstGeom>
          <a:noFill/>
        </p:spPr>
        <p:txBody>
          <a:bodyPr wrap="square" rtlCol="0">
            <a:spAutoFit/>
          </a:bodyPr>
          <a:lstStyle/>
          <a:p>
            <a:pPr algn="r" defTabSz="914172" hangingPunct="0"/>
            <a:r>
              <a:rPr lang="en-US" sz="1100" i="1" kern="0">
                <a:solidFill>
                  <a:srgbClr val="E7E6E6">
                    <a:lumMod val="25000"/>
                  </a:srgbClr>
                </a:solidFill>
                <a:latin typeface="Century Gothic"/>
                <a:sym typeface="Century Gothic"/>
              </a:rPr>
              <a:t>* - Applicant Choice Objective</a:t>
            </a:r>
          </a:p>
          <a:p>
            <a:pPr algn="r" defTabSz="914172" hangingPunct="0"/>
            <a:r>
              <a:rPr lang="en-US" sz="1100" i="1" kern="0">
                <a:solidFill>
                  <a:srgbClr val="E7E6E6">
                    <a:lumMod val="25000"/>
                  </a:srgbClr>
                </a:solidFill>
                <a:latin typeface="Century Gothic"/>
                <a:sym typeface="Century Gothic"/>
              </a:rPr>
              <a:t>Bold- Objective Carried over into 2022-2025</a:t>
            </a:r>
          </a:p>
        </p:txBody>
      </p:sp>
      <p:pic>
        <p:nvPicPr>
          <p:cNvPr id="152" name="Picture 151">
            <a:extLst>
              <a:ext uri="{FF2B5EF4-FFF2-40B4-BE49-F238E27FC236}">
                <a16:creationId xmlns:a16="http://schemas.microsoft.com/office/drawing/2014/main" id="{47228509-21D6-4049-AE90-F4BED35B1033}"/>
              </a:ext>
            </a:extLst>
          </p:cNvPr>
          <p:cNvPicPr>
            <a:picLocks noChangeAspect="1"/>
          </p:cNvPicPr>
          <p:nvPr/>
        </p:nvPicPr>
        <p:blipFill>
          <a:blip r:embed="rId3"/>
          <a:stretch>
            <a:fillRect/>
          </a:stretch>
        </p:blipFill>
        <p:spPr>
          <a:xfrm>
            <a:off x="10637370" y="68881"/>
            <a:ext cx="1197673" cy="883390"/>
          </a:xfrm>
          <a:prstGeom prst="rect">
            <a:avLst/>
          </a:prstGeom>
        </p:spPr>
      </p:pic>
      <p:sp>
        <p:nvSpPr>
          <p:cNvPr id="3" name="Hexagon 2">
            <a:extLst>
              <a:ext uri="{FF2B5EF4-FFF2-40B4-BE49-F238E27FC236}">
                <a16:creationId xmlns:a16="http://schemas.microsoft.com/office/drawing/2014/main" id="{2E1F5718-561C-503E-D966-45B01EF16D97}"/>
              </a:ext>
            </a:extLst>
          </p:cNvPr>
          <p:cNvSpPr/>
          <p:nvPr/>
        </p:nvSpPr>
        <p:spPr>
          <a:xfrm>
            <a:off x="804605" y="1537073"/>
            <a:ext cx="4987666" cy="1324830"/>
          </a:xfrm>
          <a:prstGeom prst="hexagon">
            <a:avLst>
              <a:gd name="adj" fmla="val 30097"/>
              <a:gd name="vf" fmla="val 115470"/>
            </a:avLst>
          </a:prstGeom>
          <a:solidFill>
            <a:schemeClr val="accent4">
              <a:alpha val="13000"/>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defTabSz="914217"/>
            <a:endParaRPr lang="en-US">
              <a:solidFill>
                <a:srgbClr val="FFFFFF"/>
              </a:solidFill>
              <a:latin typeface="Poppins" pitchFamily="2" charset="77"/>
            </a:endParaRPr>
          </a:p>
        </p:txBody>
      </p:sp>
      <p:sp>
        <p:nvSpPr>
          <p:cNvPr id="8" name="Freeform 21">
            <a:extLst>
              <a:ext uri="{FF2B5EF4-FFF2-40B4-BE49-F238E27FC236}">
                <a16:creationId xmlns:a16="http://schemas.microsoft.com/office/drawing/2014/main" id="{1F5C091C-9F74-A6EF-294B-6C76D8456273}"/>
              </a:ext>
            </a:extLst>
          </p:cNvPr>
          <p:cNvSpPr/>
          <p:nvPr/>
        </p:nvSpPr>
        <p:spPr>
          <a:xfrm>
            <a:off x="804606" y="1537073"/>
            <a:ext cx="1536804" cy="1324830"/>
          </a:xfrm>
          <a:custGeom>
            <a:avLst/>
            <a:gdLst>
              <a:gd name="connsiteX0" fmla="*/ 896260 w 3485170"/>
              <a:gd name="connsiteY0" fmla="*/ 0 h 3004455"/>
              <a:gd name="connsiteX1" fmla="*/ 2588910 w 3485170"/>
              <a:gd name="connsiteY1" fmla="*/ 0 h 3004455"/>
              <a:gd name="connsiteX2" fmla="*/ 3485170 w 3485170"/>
              <a:gd name="connsiteY2" fmla="*/ 1502228 h 3004455"/>
              <a:gd name="connsiteX3" fmla="*/ 2588910 w 3485170"/>
              <a:gd name="connsiteY3" fmla="*/ 3004455 h 3004455"/>
              <a:gd name="connsiteX4" fmla="*/ 896260 w 3485170"/>
              <a:gd name="connsiteY4" fmla="*/ 3004455 h 3004455"/>
              <a:gd name="connsiteX5" fmla="*/ 0 w 3485170"/>
              <a:gd name="connsiteY5" fmla="*/ 1502228 h 300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170" h="3004455">
                <a:moveTo>
                  <a:pt x="896260" y="0"/>
                </a:moveTo>
                <a:lnTo>
                  <a:pt x="2588910" y="0"/>
                </a:lnTo>
                <a:lnTo>
                  <a:pt x="3485170" y="1502228"/>
                </a:lnTo>
                <a:lnTo>
                  <a:pt x="2588910" y="3004455"/>
                </a:lnTo>
                <a:lnTo>
                  <a:pt x="896260" y="3004455"/>
                </a:lnTo>
                <a:lnTo>
                  <a:pt x="0" y="150222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17"/>
            <a:endParaRPr lang="en-US">
              <a:solidFill>
                <a:srgbClr val="FFFFFF"/>
              </a:solidFill>
              <a:latin typeface="Poppins" pitchFamily="2" charset="77"/>
            </a:endParaRPr>
          </a:p>
        </p:txBody>
      </p:sp>
      <p:sp>
        <p:nvSpPr>
          <p:cNvPr id="9" name="Hexagon 8">
            <a:extLst>
              <a:ext uri="{FF2B5EF4-FFF2-40B4-BE49-F238E27FC236}">
                <a16:creationId xmlns:a16="http://schemas.microsoft.com/office/drawing/2014/main" id="{1EF33EA0-B9BD-5809-70B5-128F5FEEF5A1}"/>
              </a:ext>
            </a:extLst>
          </p:cNvPr>
          <p:cNvSpPr/>
          <p:nvPr/>
        </p:nvSpPr>
        <p:spPr>
          <a:xfrm>
            <a:off x="804605" y="3145740"/>
            <a:ext cx="4987666" cy="1324830"/>
          </a:xfrm>
          <a:prstGeom prst="hexagon">
            <a:avLst>
              <a:gd name="adj" fmla="val 30097"/>
              <a:gd name="vf" fmla="val 115470"/>
            </a:avLst>
          </a:prstGeom>
          <a:solidFill>
            <a:schemeClr val="accent5">
              <a:alpha val="1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defTabSz="914217"/>
            <a:endParaRPr lang="en-US">
              <a:solidFill>
                <a:srgbClr val="FFFFFF"/>
              </a:solidFill>
              <a:latin typeface="Poppins" pitchFamily="2" charset="77"/>
            </a:endParaRPr>
          </a:p>
        </p:txBody>
      </p:sp>
      <p:sp>
        <p:nvSpPr>
          <p:cNvPr id="10" name="Hexagon 9">
            <a:extLst>
              <a:ext uri="{FF2B5EF4-FFF2-40B4-BE49-F238E27FC236}">
                <a16:creationId xmlns:a16="http://schemas.microsoft.com/office/drawing/2014/main" id="{26D6917A-B37E-31FC-1EAB-8C17118EA0CC}"/>
              </a:ext>
            </a:extLst>
          </p:cNvPr>
          <p:cNvSpPr/>
          <p:nvPr/>
        </p:nvSpPr>
        <p:spPr>
          <a:xfrm>
            <a:off x="804605" y="4754406"/>
            <a:ext cx="4987666" cy="1324830"/>
          </a:xfrm>
          <a:prstGeom prst="hexagon">
            <a:avLst>
              <a:gd name="adj" fmla="val 30097"/>
              <a:gd name="vf" fmla="val 115470"/>
            </a:avLst>
          </a:prstGeom>
          <a:solidFill>
            <a:schemeClr val="accent6">
              <a:alpha val="13000"/>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defTabSz="914217"/>
            <a:endParaRPr lang="en-US">
              <a:solidFill>
                <a:srgbClr val="FFFFFF"/>
              </a:solidFill>
              <a:latin typeface="Poppins" pitchFamily="2" charset="77"/>
            </a:endParaRPr>
          </a:p>
        </p:txBody>
      </p:sp>
      <p:sp>
        <p:nvSpPr>
          <p:cNvPr id="11" name="Freeform 27">
            <a:extLst>
              <a:ext uri="{FF2B5EF4-FFF2-40B4-BE49-F238E27FC236}">
                <a16:creationId xmlns:a16="http://schemas.microsoft.com/office/drawing/2014/main" id="{99F676B7-68F7-2BDC-3FBD-715930E37041}"/>
              </a:ext>
            </a:extLst>
          </p:cNvPr>
          <p:cNvSpPr/>
          <p:nvPr/>
        </p:nvSpPr>
        <p:spPr>
          <a:xfrm>
            <a:off x="770021" y="4754406"/>
            <a:ext cx="1536804" cy="1324830"/>
          </a:xfrm>
          <a:custGeom>
            <a:avLst/>
            <a:gdLst>
              <a:gd name="connsiteX0" fmla="*/ 896260 w 3485170"/>
              <a:gd name="connsiteY0" fmla="*/ 0 h 3004455"/>
              <a:gd name="connsiteX1" fmla="*/ 2588910 w 3485170"/>
              <a:gd name="connsiteY1" fmla="*/ 0 h 3004455"/>
              <a:gd name="connsiteX2" fmla="*/ 3485170 w 3485170"/>
              <a:gd name="connsiteY2" fmla="*/ 1502228 h 3004455"/>
              <a:gd name="connsiteX3" fmla="*/ 2588910 w 3485170"/>
              <a:gd name="connsiteY3" fmla="*/ 3004455 h 3004455"/>
              <a:gd name="connsiteX4" fmla="*/ 896260 w 3485170"/>
              <a:gd name="connsiteY4" fmla="*/ 3004455 h 3004455"/>
              <a:gd name="connsiteX5" fmla="*/ 0 w 3485170"/>
              <a:gd name="connsiteY5" fmla="*/ 1502228 h 300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170" h="3004455">
                <a:moveTo>
                  <a:pt x="896260" y="0"/>
                </a:moveTo>
                <a:lnTo>
                  <a:pt x="2588910" y="0"/>
                </a:lnTo>
                <a:lnTo>
                  <a:pt x="3485170" y="1502228"/>
                </a:lnTo>
                <a:lnTo>
                  <a:pt x="2588910" y="3004455"/>
                </a:lnTo>
                <a:lnTo>
                  <a:pt x="896260" y="3004455"/>
                </a:lnTo>
                <a:lnTo>
                  <a:pt x="0" y="150222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17"/>
            <a:endParaRPr lang="en-US">
              <a:solidFill>
                <a:srgbClr val="FFFFFF"/>
              </a:solidFill>
              <a:latin typeface="Poppins" pitchFamily="2" charset="77"/>
            </a:endParaRPr>
          </a:p>
        </p:txBody>
      </p:sp>
      <p:sp>
        <p:nvSpPr>
          <p:cNvPr id="12" name="TextBox 11">
            <a:extLst>
              <a:ext uri="{FF2B5EF4-FFF2-40B4-BE49-F238E27FC236}">
                <a16:creationId xmlns:a16="http://schemas.microsoft.com/office/drawing/2014/main" id="{543BCF17-D51C-68A9-819C-B0530743580F}"/>
              </a:ext>
            </a:extLst>
          </p:cNvPr>
          <p:cNvSpPr txBox="1"/>
          <p:nvPr/>
        </p:nvSpPr>
        <p:spPr>
          <a:xfrm>
            <a:off x="1024645" y="1751533"/>
            <a:ext cx="1096726" cy="977191"/>
          </a:xfrm>
          <a:prstGeom prst="rect">
            <a:avLst/>
          </a:prstGeom>
          <a:noFill/>
        </p:spPr>
        <p:txBody>
          <a:bodyPr wrap="square" rtlCol="0" anchor="ctr">
            <a:spAutoFit/>
          </a:bodyPr>
          <a:lstStyle/>
          <a:p>
            <a:pPr algn="ctr" defTabSz="914217"/>
            <a:r>
              <a:rPr lang="en-US" sz="5750" b="1" spc="-145">
                <a:solidFill>
                  <a:srgbClr val="FFFFFF"/>
                </a:solidFill>
                <a:latin typeface="Poppins" pitchFamily="2" charset="77"/>
                <a:cs typeface="Poppins" pitchFamily="2" charset="77"/>
              </a:rPr>
              <a:t>1</a:t>
            </a:r>
          </a:p>
        </p:txBody>
      </p:sp>
      <p:sp>
        <p:nvSpPr>
          <p:cNvPr id="13" name="TextBox 12">
            <a:extLst>
              <a:ext uri="{FF2B5EF4-FFF2-40B4-BE49-F238E27FC236}">
                <a16:creationId xmlns:a16="http://schemas.microsoft.com/office/drawing/2014/main" id="{8523CACA-C6C5-CE81-A9B4-F6CABD65A4B1}"/>
              </a:ext>
            </a:extLst>
          </p:cNvPr>
          <p:cNvSpPr txBox="1"/>
          <p:nvPr/>
        </p:nvSpPr>
        <p:spPr>
          <a:xfrm>
            <a:off x="1024645" y="3360200"/>
            <a:ext cx="1096726" cy="977191"/>
          </a:xfrm>
          <a:prstGeom prst="rect">
            <a:avLst/>
          </a:prstGeom>
          <a:noFill/>
        </p:spPr>
        <p:txBody>
          <a:bodyPr wrap="square" rtlCol="0" anchor="ctr">
            <a:spAutoFit/>
          </a:bodyPr>
          <a:lstStyle/>
          <a:p>
            <a:pPr algn="ctr" defTabSz="914217"/>
            <a:r>
              <a:rPr lang="en-US" sz="5750" b="1" spc="-145">
                <a:solidFill>
                  <a:srgbClr val="FFFFFF"/>
                </a:solidFill>
                <a:latin typeface="Poppins" pitchFamily="2" charset="77"/>
                <a:cs typeface="Poppins" pitchFamily="2" charset="77"/>
              </a:rPr>
              <a:t>2</a:t>
            </a:r>
          </a:p>
        </p:txBody>
      </p:sp>
      <p:sp>
        <p:nvSpPr>
          <p:cNvPr id="14" name="TextBox 13">
            <a:extLst>
              <a:ext uri="{FF2B5EF4-FFF2-40B4-BE49-F238E27FC236}">
                <a16:creationId xmlns:a16="http://schemas.microsoft.com/office/drawing/2014/main" id="{5F41220F-9F8B-09B3-5C1C-C78EB86CE13F}"/>
              </a:ext>
            </a:extLst>
          </p:cNvPr>
          <p:cNvSpPr txBox="1"/>
          <p:nvPr/>
        </p:nvSpPr>
        <p:spPr>
          <a:xfrm>
            <a:off x="1024645" y="4968866"/>
            <a:ext cx="1096726" cy="977191"/>
          </a:xfrm>
          <a:prstGeom prst="rect">
            <a:avLst/>
          </a:prstGeom>
          <a:noFill/>
        </p:spPr>
        <p:txBody>
          <a:bodyPr wrap="square" rtlCol="0" anchor="ctr">
            <a:spAutoFit/>
          </a:bodyPr>
          <a:lstStyle/>
          <a:p>
            <a:pPr algn="ctr" defTabSz="914217"/>
            <a:r>
              <a:rPr lang="en-US" sz="5750" b="1" spc="-145">
                <a:solidFill>
                  <a:srgbClr val="FFFFFF"/>
                </a:solidFill>
                <a:latin typeface="Poppins" pitchFamily="2" charset="77"/>
                <a:cs typeface="Poppins" pitchFamily="2" charset="77"/>
              </a:rPr>
              <a:t>3</a:t>
            </a:r>
          </a:p>
        </p:txBody>
      </p:sp>
      <p:sp>
        <p:nvSpPr>
          <p:cNvPr id="15" name="TextBox 14">
            <a:extLst>
              <a:ext uri="{FF2B5EF4-FFF2-40B4-BE49-F238E27FC236}">
                <a16:creationId xmlns:a16="http://schemas.microsoft.com/office/drawing/2014/main" id="{E41CFED7-1ABA-A800-5CBA-711FD6121C1A}"/>
              </a:ext>
            </a:extLst>
          </p:cNvPr>
          <p:cNvSpPr txBox="1"/>
          <p:nvPr/>
        </p:nvSpPr>
        <p:spPr>
          <a:xfrm>
            <a:off x="2636615" y="1981768"/>
            <a:ext cx="2882160" cy="353943"/>
          </a:xfrm>
          <a:prstGeom prst="rect">
            <a:avLst/>
          </a:prstGeom>
          <a:noFill/>
        </p:spPr>
        <p:txBody>
          <a:bodyPr wrap="square" rtlCol="0" anchor="b">
            <a:spAutoFit/>
          </a:bodyPr>
          <a:lstStyle/>
          <a:p>
            <a:pPr defTabSz="914217"/>
            <a:r>
              <a:rPr lang="en-US" sz="1700" b="1" spc="-15">
                <a:solidFill>
                  <a:srgbClr val="111340"/>
                </a:solidFill>
                <a:latin typeface="Poppins" pitchFamily="2" charset="77"/>
                <a:cs typeface="Poppins" pitchFamily="2" charset="77"/>
              </a:rPr>
              <a:t>Clinical Quality</a:t>
            </a:r>
          </a:p>
        </p:txBody>
      </p:sp>
      <p:sp>
        <p:nvSpPr>
          <p:cNvPr id="19" name="TextBox 18">
            <a:extLst>
              <a:ext uri="{FF2B5EF4-FFF2-40B4-BE49-F238E27FC236}">
                <a16:creationId xmlns:a16="http://schemas.microsoft.com/office/drawing/2014/main" id="{59EC233A-E508-619D-BCB5-E1BF7D02A7B6}"/>
              </a:ext>
            </a:extLst>
          </p:cNvPr>
          <p:cNvSpPr txBox="1"/>
          <p:nvPr/>
        </p:nvSpPr>
        <p:spPr>
          <a:xfrm>
            <a:off x="2521632" y="3671823"/>
            <a:ext cx="2882160" cy="353943"/>
          </a:xfrm>
          <a:prstGeom prst="rect">
            <a:avLst/>
          </a:prstGeom>
          <a:noFill/>
        </p:spPr>
        <p:txBody>
          <a:bodyPr wrap="square" rtlCol="0" anchor="b">
            <a:spAutoFit/>
          </a:bodyPr>
          <a:lstStyle/>
          <a:p>
            <a:pPr defTabSz="914217"/>
            <a:r>
              <a:rPr lang="en-US" sz="1700" b="1" spc="-15">
                <a:solidFill>
                  <a:srgbClr val="111340"/>
                </a:solidFill>
                <a:latin typeface="Poppins" pitchFamily="2" charset="77"/>
                <a:cs typeface="Poppins" pitchFamily="2" charset="77"/>
              </a:rPr>
              <a:t>Patient-Centered Care</a:t>
            </a:r>
          </a:p>
        </p:txBody>
      </p:sp>
      <p:sp>
        <p:nvSpPr>
          <p:cNvPr id="20" name="TextBox 19">
            <a:extLst>
              <a:ext uri="{FF2B5EF4-FFF2-40B4-BE49-F238E27FC236}">
                <a16:creationId xmlns:a16="http://schemas.microsoft.com/office/drawing/2014/main" id="{4EDB3154-647E-CAE6-7CE6-F8AA3A55CB13}"/>
              </a:ext>
            </a:extLst>
          </p:cNvPr>
          <p:cNvSpPr txBox="1"/>
          <p:nvPr/>
        </p:nvSpPr>
        <p:spPr>
          <a:xfrm>
            <a:off x="2557352" y="5086843"/>
            <a:ext cx="2882160" cy="615553"/>
          </a:xfrm>
          <a:prstGeom prst="rect">
            <a:avLst/>
          </a:prstGeom>
          <a:noFill/>
        </p:spPr>
        <p:txBody>
          <a:bodyPr wrap="square" rtlCol="0" anchor="b">
            <a:spAutoFit/>
          </a:bodyPr>
          <a:lstStyle/>
          <a:p>
            <a:pPr defTabSz="914217"/>
            <a:r>
              <a:rPr lang="en-US" sz="1700" b="1" spc="-15">
                <a:solidFill>
                  <a:srgbClr val="111340"/>
                </a:solidFill>
                <a:latin typeface="Poppins" pitchFamily="2" charset="77"/>
                <a:cs typeface="Poppins" pitchFamily="2" charset="77"/>
              </a:rPr>
              <a:t>Provider and Staff Wellbeing</a:t>
            </a:r>
          </a:p>
        </p:txBody>
      </p:sp>
      <p:sp>
        <p:nvSpPr>
          <p:cNvPr id="21" name="TextBox 20">
            <a:extLst>
              <a:ext uri="{FF2B5EF4-FFF2-40B4-BE49-F238E27FC236}">
                <a16:creationId xmlns:a16="http://schemas.microsoft.com/office/drawing/2014/main" id="{3C7C8B9C-4E7E-C422-DF83-AA6BE6E00B00}"/>
              </a:ext>
            </a:extLst>
          </p:cNvPr>
          <p:cNvSpPr txBox="1"/>
          <p:nvPr/>
        </p:nvSpPr>
        <p:spPr>
          <a:xfrm>
            <a:off x="1197073" y="1071989"/>
            <a:ext cx="4242439" cy="369332"/>
          </a:xfrm>
          <a:prstGeom prst="rect">
            <a:avLst/>
          </a:prstGeom>
          <a:noFill/>
        </p:spPr>
        <p:txBody>
          <a:bodyPr wrap="square">
            <a:spAutoFit/>
          </a:bodyPr>
          <a:lstStyle/>
          <a:p>
            <a:pPr algn="ctr" defTabSz="914217"/>
            <a:r>
              <a:rPr lang="en-US" spc="-60">
                <a:solidFill>
                  <a:srgbClr val="747993"/>
                </a:solidFill>
                <a:latin typeface="Poppins" pitchFamily="2" charset="77"/>
                <a:cs typeface="Poppins" pitchFamily="2" charset="77"/>
              </a:rPr>
              <a:t>Project Period 2022-2025</a:t>
            </a:r>
            <a:endParaRPr lang="en-US">
              <a:solidFill>
                <a:srgbClr val="747993"/>
              </a:solidFill>
              <a:latin typeface="Calibri" panose="020F0502020204030204"/>
            </a:endParaRPr>
          </a:p>
        </p:txBody>
      </p:sp>
    </p:spTree>
    <p:extLst>
      <p:ext uri="{BB962C8B-B14F-4D97-AF65-F5344CB8AC3E}">
        <p14:creationId xmlns:p14="http://schemas.microsoft.com/office/powerpoint/2010/main" val="1301873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Oval 7"/>
          <p:cNvSpPr/>
          <p:nvPr/>
        </p:nvSpPr>
        <p:spPr>
          <a:xfrm>
            <a:off x="5974113" y="884584"/>
            <a:ext cx="5393343" cy="5393555"/>
          </a:xfrm>
          <a:prstGeom prst="ellipse">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a:endParaRPr>
          </a:p>
        </p:txBody>
      </p:sp>
      <p:sp>
        <p:nvSpPr>
          <p:cNvPr id="2" name="Slide Number Placeholder 1"/>
          <p:cNvSpPr>
            <a:spLocks noGrp="1"/>
          </p:cNvSpPr>
          <p:nvPr>
            <p:ph type="sldNum" sz="quarter" idx="4294967295"/>
          </p:nvPr>
        </p:nvSpPr>
        <p:spPr>
          <a:xfrm>
            <a:off x="11137345" y="145319"/>
            <a:ext cx="798304" cy="365030"/>
          </a:xfrm>
          <a:prstGeom prst="rect">
            <a:avLst/>
          </a:prstGeom>
        </p:spPr>
        <p:txBody>
          <a:bodyPr/>
          <a:lstStyle/>
          <a:p>
            <a:pPr defTabSz="914126">
              <a:defRPr/>
            </a:pPr>
            <a:fld id="{17DD5B90-2C30-41D4-97A6-9561A82B10EF}" type="slidenum">
              <a:rPr lang="en-US" sz="1799">
                <a:solidFill>
                  <a:prstClr val="black"/>
                </a:solidFill>
                <a:latin typeface="Calibri"/>
              </a:rPr>
              <a:pPr defTabSz="914126">
                <a:defRPr/>
              </a:pPr>
              <a:t>20</a:t>
            </a:fld>
            <a:endParaRPr lang="en-US" sz="1799">
              <a:solidFill>
                <a:prstClr val="black"/>
              </a:solidFill>
              <a:latin typeface="Calibri"/>
            </a:endParaRPr>
          </a:p>
        </p:txBody>
      </p:sp>
      <p:grpSp>
        <p:nvGrpSpPr>
          <p:cNvPr id="3" name="Group 2"/>
          <p:cNvGrpSpPr/>
          <p:nvPr/>
        </p:nvGrpSpPr>
        <p:grpSpPr>
          <a:xfrm>
            <a:off x="6470446" y="1419123"/>
            <a:ext cx="4387977" cy="4387977"/>
            <a:chOff x="6476894" y="1386840"/>
            <a:chExt cx="4389120" cy="4389120"/>
          </a:xfrm>
          <a:solidFill>
            <a:schemeClr val="tx1">
              <a:lumMod val="95000"/>
              <a:lumOff val="5000"/>
            </a:schemeClr>
          </a:solidFill>
        </p:grpSpPr>
        <p:sp>
          <p:nvSpPr>
            <p:cNvPr id="7" name="Oval 6"/>
            <p:cNvSpPr/>
            <p:nvPr/>
          </p:nvSpPr>
          <p:spPr>
            <a:xfrm>
              <a:off x="6476894" y="1386840"/>
              <a:ext cx="4389120" cy="4389120"/>
            </a:xfrm>
            <a:prstGeom prst="ellipse">
              <a:avLst/>
            </a:prstGeom>
            <a:grpFill/>
            <a:ln>
              <a:noFill/>
            </a:ln>
            <a:effectLst>
              <a:outerShdw blurRad="304800" sx="106000" sy="106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a:endParaRPr>
            </a:p>
          </p:txBody>
        </p:sp>
        <p:sp>
          <p:nvSpPr>
            <p:cNvPr id="5" name="Title 1"/>
            <p:cNvSpPr txBox="1">
              <a:spLocks/>
            </p:cNvSpPr>
            <p:nvPr/>
          </p:nvSpPr>
          <p:spPr>
            <a:xfrm>
              <a:off x="6813698" y="3288997"/>
              <a:ext cx="3715512" cy="584803"/>
            </a:xfrm>
            <a:prstGeom prst="rect">
              <a:avLst/>
            </a:prstGeom>
            <a:grp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126">
                <a:defRPr/>
              </a:pPr>
              <a:r>
                <a:rPr lang="en-US" sz="3199" dirty="0">
                  <a:solidFill>
                    <a:prstClr val="white"/>
                  </a:solidFill>
                  <a:latin typeface="Arial" panose="020B0604020202020204" pitchFamily="34" charset="0"/>
                  <a:cs typeface="Arial" panose="020B0604020202020204" pitchFamily="34" charset="0"/>
                </a:rPr>
                <a:t>Third-Party Risk </a:t>
              </a:r>
            </a:p>
          </p:txBody>
        </p:sp>
      </p:grpSp>
      <p:pic>
        <p:nvPicPr>
          <p:cNvPr id="9" name="Picture 8" descr="Logo, company name&#10;&#10;Description automatically generated">
            <a:extLst>
              <a:ext uri="{FF2B5EF4-FFF2-40B4-BE49-F238E27FC236}">
                <a16:creationId xmlns:a16="http://schemas.microsoft.com/office/drawing/2014/main" id="{B9B532DF-DAFE-0F21-2906-4E61E4E2CC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92" y="233580"/>
            <a:ext cx="1490366" cy="770083"/>
          </a:xfrm>
          <a:prstGeom prst="rect">
            <a:avLst/>
          </a:prstGeom>
        </p:spPr>
      </p:pic>
      <p:pic>
        <p:nvPicPr>
          <p:cNvPr id="10" name="Picture 9">
            <a:extLst>
              <a:ext uri="{FF2B5EF4-FFF2-40B4-BE49-F238E27FC236}">
                <a16:creationId xmlns:a16="http://schemas.microsoft.com/office/drawing/2014/main" id="{C76218E6-5F9F-BA1D-4DF9-20B7651E2A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7101" y="618621"/>
            <a:ext cx="2621401" cy="187765"/>
          </a:xfrm>
          <a:prstGeom prst="rect">
            <a:avLst/>
          </a:prstGeom>
        </p:spPr>
      </p:pic>
    </p:spTree>
    <p:extLst>
      <p:ext uri="{BB962C8B-B14F-4D97-AF65-F5344CB8AC3E}">
        <p14:creationId xmlns:p14="http://schemas.microsoft.com/office/powerpoint/2010/main" val="274518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EECBAF-1F57-56F2-59C6-FE07CA2CF940}"/>
              </a:ext>
            </a:extLst>
          </p:cNvPr>
          <p:cNvPicPr>
            <a:picLocks noChangeAspect="1"/>
          </p:cNvPicPr>
          <p:nvPr/>
        </p:nvPicPr>
        <p:blipFill>
          <a:blip r:embed="rId2"/>
          <a:stretch>
            <a:fillRect/>
          </a:stretch>
        </p:blipFill>
        <p:spPr>
          <a:xfrm>
            <a:off x="477449" y="1368215"/>
            <a:ext cx="4892070" cy="3026184"/>
          </a:xfrm>
          <a:prstGeom prst="rect">
            <a:avLst/>
          </a:prstGeom>
        </p:spPr>
      </p:pic>
      <p:pic>
        <p:nvPicPr>
          <p:cNvPr id="4" name="Picture 3">
            <a:extLst>
              <a:ext uri="{FF2B5EF4-FFF2-40B4-BE49-F238E27FC236}">
                <a16:creationId xmlns:a16="http://schemas.microsoft.com/office/drawing/2014/main" id="{A9B875D0-703A-E709-E25E-5B4801A7AD8A}"/>
              </a:ext>
            </a:extLst>
          </p:cNvPr>
          <p:cNvPicPr>
            <a:picLocks noChangeAspect="1"/>
          </p:cNvPicPr>
          <p:nvPr/>
        </p:nvPicPr>
        <p:blipFill>
          <a:blip r:embed="rId3"/>
          <a:stretch>
            <a:fillRect/>
          </a:stretch>
        </p:blipFill>
        <p:spPr>
          <a:xfrm>
            <a:off x="897326" y="3510607"/>
            <a:ext cx="6143205" cy="2973869"/>
          </a:xfrm>
          <a:prstGeom prst="rect">
            <a:avLst/>
          </a:prstGeom>
        </p:spPr>
      </p:pic>
      <p:pic>
        <p:nvPicPr>
          <p:cNvPr id="6" name="Picture 5">
            <a:extLst>
              <a:ext uri="{FF2B5EF4-FFF2-40B4-BE49-F238E27FC236}">
                <a16:creationId xmlns:a16="http://schemas.microsoft.com/office/drawing/2014/main" id="{BB130330-0A25-867F-6C58-7D32638CC3DA}"/>
              </a:ext>
            </a:extLst>
          </p:cNvPr>
          <p:cNvPicPr>
            <a:picLocks noChangeAspect="1"/>
          </p:cNvPicPr>
          <p:nvPr/>
        </p:nvPicPr>
        <p:blipFill>
          <a:blip r:embed="rId4"/>
          <a:stretch>
            <a:fillRect/>
          </a:stretch>
        </p:blipFill>
        <p:spPr>
          <a:xfrm>
            <a:off x="5658940" y="970782"/>
            <a:ext cx="6143205" cy="2937258"/>
          </a:xfrm>
          <a:prstGeom prst="rect">
            <a:avLst/>
          </a:prstGeom>
        </p:spPr>
      </p:pic>
      <p:pic>
        <p:nvPicPr>
          <p:cNvPr id="8" name="Picture 7">
            <a:extLst>
              <a:ext uri="{FF2B5EF4-FFF2-40B4-BE49-F238E27FC236}">
                <a16:creationId xmlns:a16="http://schemas.microsoft.com/office/drawing/2014/main" id="{49A4CFCA-62C5-4A19-8852-F1379841155B}"/>
              </a:ext>
            </a:extLst>
          </p:cNvPr>
          <p:cNvPicPr>
            <a:picLocks noChangeAspect="1"/>
          </p:cNvPicPr>
          <p:nvPr/>
        </p:nvPicPr>
        <p:blipFill>
          <a:blip r:embed="rId5"/>
          <a:stretch>
            <a:fillRect/>
          </a:stretch>
        </p:blipFill>
        <p:spPr>
          <a:xfrm>
            <a:off x="6691637" y="4619916"/>
            <a:ext cx="4945225" cy="1152685"/>
          </a:xfrm>
          <a:prstGeom prst="rect">
            <a:avLst/>
          </a:prstGeom>
        </p:spPr>
      </p:pic>
    </p:spTree>
    <p:extLst>
      <p:ext uri="{BB962C8B-B14F-4D97-AF65-F5344CB8AC3E}">
        <p14:creationId xmlns:p14="http://schemas.microsoft.com/office/powerpoint/2010/main" val="1903020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BA6796EF-58F7-B0C7-8752-E17F533DE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36"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a:solidFill>
                <a:prstClr val="white"/>
              </a:solidFill>
              <a:latin typeface="Calibri"/>
            </a:endParaRPr>
          </a:p>
        </p:txBody>
      </p:sp>
      <p:sp>
        <p:nvSpPr>
          <p:cNvPr id="3" name="Freeform: Shape 2">
            <a:extLst>
              <a:ext uri="{FF2B5EF4-FFF2-40B4-BE49-F238E27FC236}">
                <a16:creationId xmlns:a16="http://schemas.microsoft.com/office/drawing/2014/main" id="{54472257-1D02-7902-EF8A-64FF1C322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10283" y="2"/>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8987">
              <a:defRPr/>
            </a:pPr>
            <a:endParaRPr lang="en-US" sz="2400">
              <a:solidFill>
                <a:prstClr val="white"/>
              </a:solidFill>
              <a:latin typeface="Calibri"/>
            </a:endParaRPr>
          </a:p>
        </p:txBody>
      </p:sp>
      <p:sp>
        <p:nvSpPr>
          <p:cNvPr id="4" name="Title 1">
            <a:extLst>
              <a:ext uri="{FF2B5EF4-FFF2-40B4-BE49-F238E27FC236}">
                <a16:creationId xmlns:a16="http://schemas.microsoft.com/office/drawing/2014/main" id="{9D5CD503-4697-34E8-A898-BE3F35D1CB47}"/>
              </a:ext>
            </a:extLst>
          </p:cNvPr>
          <p:cNvSpPr txBox="1">
            <a:spLocks/>
          </p:cNvSpPr>
          <p:nvPr/>
        </p:nvSpPr>
        <p:spPr>
          <a:xfrm>
            <a:off x="839788" y="365126"/>
            <a:ext cx="10515600" cy="1325563"/>
          </a:xfrm>
          <a:prstGeom prst="rect">
            <a:avLst/>
          </a:prstGeom>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defRPr/>
            </a:pPr>
            <a:r>
              <a:rPr lang="en-US" sz="4400">
                <a:solidFill>
                  <a:prstClr val="black"/>
                </a:solidFill>
                <a:latin typeface="Calibri Light"/>
              </a:rPr>
              <a:t>MoveIT Vulnerability</a:t>
            </a:r>
            <a:endParaRPr lang="en-US" sz="4400" dirty="0">
              <a:solidFill>
                <a:prstClr val="black"/>
              </a:solidFill>
              <a:latin typeface="Calibri Light"/>
            </a:endParaRPr>
          </a:p>
        </p:txBody>
      </p:sp>
      <p:sp>
        <p:nvSpPr>
          <p:cNvPr id="5" name="Arc 4">
            <a:extLst>
              <a:ext uri="{FF2B5EF4-FFF2-40B4-BE49-F238E27FC236}">
                <a16:creationId xmlns:a16="http://schemas.microsoft.com/office/drawing/2014/main" id="{11C15943-2690-5BE0-D1F2-D5E648F41D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557299" y="218322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1218987">
              <a:defRPr/>
            </a:pPr>
            <a:endParaRPr lang="en-US" sz="2400" dirty="0">
              <a:solidFill>
                <a:prstClr val="black"/>
              </a:solidFill>
              <a:latin typeface="Calibri"/>
            </a:endParaRPr>
          </a:p>
        </p:txBody>
      </p:sp>
      <p:sp>
        <p:nvSpPr>
          <p:cNvPr id="6" name="Content Placeholder 2">
            <a:extLst>
              <a:ext uri="{FF2B5EF4-FFF2-40B4-BE49-F238E27FC236}">
                <a16:creationId xmlns:a16="http://schemas.microsoft.com/office/drawing/2014/main" id="{51F0AB4C-8151-E7E1-AC6A-83011BF996D6}"/>
              </a:ext>
            </a:extLst>
          </p:cNvPr>
          <p:cNvSpPr txBox="1">
            <a:spLocks/>
          </p:cNvSpPr>
          <p:nvPr/>
        </p:nvSpPr>
        <p:spPr>
          <a:xfrm>
            <a:off x="839788" y="1825625"/>
            <a:ext cx="10515600" cy="4351338"/>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indent="-228600">
              <a:defRPr/>
            </a:pPr>
            <a:r>
              <a:rPr lang="en-US">
                <a:solidFill>
                  <a:prstClr val="black"/>
                </a:solidFill>
                <a:latin typeface="Calibri"/>
              </a:rPr>
              <a:t>HC3 Guidance - </a:t>
            </a:r>
            <a:r>
              <a:rPr lang="en-US">
                <a:solidFill>
                  <a:prstClr val="black"/>
                </a:solidFill>
                <a:latin typeface="Calibri"/>
                <a:hlinkClick r:id="rId3"/>
              </a:rPr>
              <a:t>https://www.hhs.gov/sites/default/files/critical-vulnerability-moveit-transfer-software-sector-alert.pdf</a:t>
            </a:r>
            <a:r>
              <a:rPr lang="en-US">
                <a:solidFill>
                  <a:prstClr val="black"/>
                </a:solidFill>
                <a:latin typeface="Calibri"/>
              </a:rPr>
              <a:t> </a:t>
            </a:r>
          </a:p>
          <a:p>
            <a:pPr lvl="1" indent="-228600">
              <a:defRPr/>
            </a:pPr>
            <a:r>
              <a:rPr lang="en-US" sz="1800">
                <a:solidFill>
                  <a:srgbClr val="000000"/>
                </a:solidFill>
                <a:latin typeface="Franklin Gothic Book" panose="020B0503020102020204" pitchFamily="34" charset="0"/>
              </a:rPr>
              <a:t>Disable all HTTP and HTTPs traffic to your MOVEit Transfer environment </a:t>
            </a:r>
          </a:p>
          <a:p>
            <a:pPr lvl="1" indent="-228600">
              <a:defRPr/>
            </a:pPr>
            <a:r>
              <a:rPr lang="en-US" sz="1800">
                <a:solidFill>
                  <a:srgbClr val="000000"/>
                </a:solidFill>
                <a:latin typeface="Franklin Gothic Book" panose="020B0503020102020204" pitchFamily="34" charset="0"/>
              </a:rPr>
              <a:t>Access via Remote Desktop and Localhost</a:t>
            </a:r>
          </a:p>
          <a:p>
            <a:pPr lvl="1" indent="-228600">
              <a:defRPr/>
            </a:pPr>
            <a:r>
              <a:rPr lang="en-US" sz="1800">
                <a:solidFill>
                  <a:srgbClr val="000000"/>
                </a:solidFill>
                <a:latin typeface="Franklin Gothic Book" panose="020B0503020102020204" pitchFamily="34" charset="0"/>
              </a:rPr>
              <a:t>Apply the Patch</a:t>
            </a:r>
          </a:p>
          <a:p>
            <a:pPr lvl="1" indent="-228600">
              <a:defRPr/>
            </a:pPr>
            <a:r>
              <a:rPr lang="en-US" sz="1800">
                <a:solidFill>
                  <a:srgbClr val="000000"/>
                </a:solidFill>
                <a:latin typeface="Franklin Gothic Book" panose="020B0503020102020204" pitchFamily="34" charset="0"/>
              </a:rPr>
              <a:t>Enable all HTTP and HTTPs traffic to your MOVEit Transfer environment </a:t>
            </a:r>
          </a:p>
          <a:p>
            <a:pPr lvl="1" indent="-228600">
              <a:defRPr/>
            </a:pPr>
            <a:r>
              <a:rPr lang="en-US" sz="1800">
                <a:solidFill>
                  <a:srgbClr val="000000"/>
                </a:solidFill>
                <a:latin typeface="Franklin Gothic Book" panose="020B0503020102020204" pitchFamily="34" charset="0"/>
              </a:rPr>
              <a:t>Bookmark the </a:t>
            </a:r>
            <a:r>
              <a:rPr lang="en-US" sz="1800">
                <a:solidFill>
                  <a:srgbClr val="0000FF"/>
                </a:solidFill>
                <a:latin typeface="Franklin Gothic Book" panose="020B0503020102020204" pitchFamily="34" charset="0"/>
              </a:rPr>
              <a:t>Progress Security Page - </a:t>
            </a:r>
            <a:r>
              <a:rPr lang="en-US" sz="1800">
                <a:solidFill>
                  <a:srgbClr val="0000FF"/>
                </a:solidFill>
                <a:latin typeface="Franklin Gothic Book" panose="020B0503020102020204" pitchFamily="34" charset="0"/>
                <a:hlinkClick r:id="rId4"/>
              </a:rPr>
              <a:t>https://www.progress.com/security/moveit-transfer-and-moveit-cloud-vulnerability</a:t>
            </a:r>
            <a:endParaRPr lang="en-US" sz="1800">
              <a:solidFill>
                <a:srgbClr val="0000FF"/>
              </a:solidFill>
              <a:latin typeface="Franklin Gothic Book" panose="020B0503020102020204" pitchFamily="34" charset="0"/>
            </a:endParaRPr>
          </a:p>
          <a:p>
            <a:pPr indent="-228600">
              <a:defRPr/>
            </a:pPr>
            <a:r>
              <a:rPr lang="en-US">
                <a:solidFill>
                  <a:prstClr val="black"/>
                </a:solidFill>
                <a:latin typeface="Calibri"/>
              </a:rPr>
              <a:t>Reinforces the importance of standard security practices including inventory of software assets and vendor management</a:t>
            </a:r>
            <a:endParaRPr lang="en-US" dirty="0">
              <a:solidFill>
                <a:prstClr val="black"/>
              </a:solidFill>
              <a:latin typeface="Calibri"/>
            </a:endParaRPr>
          </a:p>
        </p:txBody>
      </p:sp>
    </p:spTree>
    <p:extLst>
      <p:ext uri="{BB962C8B-B14F-4D97-AF65-F5344CB8AC3E}">
        <p14:creationId xmlns:p14="http://schemas.microsoft.com/office/powerpoint/2010/main" val="1856263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DF8E847-6CF9-D770-BC39-9BD255A5CD0E}"/>
              </a:ext>
            </a:extLst>
          </p:cNvPr>
          <p:cNvSpPr txBox="1">
            <a:spLocks/>
          </p:cNvSpPr>
          <p:nvPr/>
        </p:nvSpPr>
        <p:spPr>
          <a:xfrm>
            <a:off x="2248529" y="320829"/>
            <a:ext cx="10733783" cy="726282"/>
          </a:xfrm>
          <a:prstGeom prst="rect">
            <a:avLst/>
          </a:prstGeom>
        </p:spPr>
        <p:txBody>
          <a:bodyPr>
            <a:noAutofit/>
          </a:bodyPr>
          <a:lstStyle>
            <a:lvl1pPr algn="l" defTabSz="914400" rtl="0" eaLnBrk="1" latinLnBrk="0" hangingPunct="1">
              <a:lnSpc>
                <a:spcPct val="90000"/>
              </a:lnSpc>
              <a:spcBef>
                <a:spcPct val="0"/>
              </a:spcBef>
              <a:buNone/>
              <a:defRPr sz="4400" b="1" i="0" kern="1200" spc="-200" baseline="0">
                <a:solidFill>
                  <a:srgbClr val="DC1E34"/>
                </a:solidFill>
                <a:latin typeface="+mj-lt"/>
                <a:ea typeface="+mj-ea"/>
                <a:cs typeface="+mj-cs"/>
              </a:defRPr>
            </a:lvl1pPr>
          </a:lstStyle>
          <a:p>
            <a:pPr>
              <a:defRPr/>
            </a:pPr>
            <a:r>
              <a:rPr lang="en-US" sz="3999" spc="0" dirty="0">
                <a:solidFill>
                  <a:srgbClr val="000000"/>
                </a:solidFill>
                <a:latin typeface="Calibri"/>
              </a:rPr>
              <a:t>The Security Rule and Third Parties</a:t>
            </a:r>
          </a:p>
        </p:txBody>
      </p:sp>
      <p:sp>
        <p:nvSpPr>
          <p:cNvPr id="3" name="TextBox 2">
            <a:extLst>
              <a:ext uri="{FF2B5EF4-FFF2-40B4-BE49-F238E27FC236}">
                <a16:creationId xmlns:a16="http://schemas.microsoft.com/office/drawing/2014/main" id="{27F49EBF-993B-447A-FE0B-CA2A45E0030B}"/>
              </a:ext>
            </a:extLst>
          </p:cNvPr>
          <p:cNvSpPr txBox="1"/>
          <p:nvPr/>
        </p:nvSpPr>
        <p:spPr>
          <a:xfrm>
            <a:off x="734153" y="1349453"/>
            <a:ext cx="5646114" cy="2785378"/>
          </a:xfrm>
          <a:prstGeom prst="rect">
            <a:avLst/>
          </a:prstGeom>
          <a:noFill/>
        </p:spPr>
        <p:txBody>
          <a:bodyPr wrap="square">
            <a:spAutoFit/>
          </a:bodyPr>
          <a:lstStyle/>
          <a:p>
            <a:pPr algn="ctr" defTabSz="914126">
              <a:defRPr/>
            </a:pPr>
            <a:r>
              <a:rPr lang="en-US" sz="1050" kern="0" dirty="0">
                <a:solidFill>
                  <a:srgbClr val="595959"/>
                </a:solidFill>
                <a:latin typeface="Verdana"/>
              </a:rPr>
              <a:t>Administrative Safeguards</a:t>
            </a:r>
          </a:p>
          <a:p>
            <a:pPr algn="ctr" defTabSz="914126">
              <a:defRPr/>
            </a:pPr>
            <a:r>
              <a:rPr lang="en-US" sz="1050" kern="0" dirty="0">
                <a:solidFill>
                  <a:srgbClr val="595959"/>
                </a:solidFill>
                <a:latin typeface="Verdana"/>
              </a:rPr>
              <a:t>45 C.F.R. § 164.308</a:t>
            </a:r>
          </a:p>
          <a:p>
            <a:pPr algn="ctr" defTabSz="914126">
              <a:defRPr/>
            </a:pPr>
            <a:endParaRPr lang="en-US" sz="900" kern="0" dirty="0">
              <a:solidFill>
                <a:srgbClr val="595959"/>
              </a:solidFill>
              <a:latin typeface="Verdana"/>
            </a:endParaRPr>
          </a:p>
          <a:p>
            <a:pPr defTabSz="914126">
              <a:defRPr/>
            </a:pPr>
            <a:r>
              <a:rPr lang="en-US" sz="800" kern="0" dirty="0">
                <a:solidFill>
                  <a:srgbClr val="595959"/>
                </a:solidFill>
                <a:latin typeface="Verdana"/>
              </a:rPr>
              <a:t>(1) </a:t>
            </a:r>
            <a:r>
              <a:rPr lang="en-US" sz="800" b="1" i="1" kern="0" dirty="0">
                <a:solidFill>
                  <a:srgbClr val="595959"/>
                </a:solidFill>
                <a:latin typeface="Verdana"/>
              </a:rPr>
              <a:t>Business associate contracts and other arrangements.</a:t>
            </a:r>
            <a:r>
              <a:rPr lang="en-US" sz="800" kern="0" dirty="0">
                <a:solidFill>
                  <a:srgbClr val="595959"/>
                </a:solidFill>
                <a:latin typeface="Verdana"/>
              </a:rPr>
              <a:t> A covered entity may permit a business associate to create, receive, maintain, or transmit electronic protected health information on the covered entity's behalf only if the covered entity obtains satisfactory assurances, in accordance with § 164.314(a), that the business associate will appropriately safeguard the information. A covered entity is not required to obtain such satisfactory assurances from a business associate that is a subcontractor. </a:t>
            </a:r>
          </a:p>
          <a:p>
            <a:pPr defTabSz="914126">
              <a:defRPr/>
            </a:pPr>
            <a:endParaRPr lang="en-US" sz="800" kern="0" dirty="0">
              <a:solidFill>
                <a:srgbClr val="595959"/>
              </a:solidFill>
              <a:latin typeface="Verdana"/>
            </a:endParaRPr>
          </a:p>
          <a:p>
            <a:pPr defTabSz="914126">
              <a:defRPr/>
            </a:pPr>
            <a:r>
              <a:rPr lang="en-US" sz="800" kern="0" dirty="0">
                <a:solidFill>
                  <a:srgbClr val="595959"/>
                </a:solidFill>
                <a:latin typeface="Verdana"/>
              </a:rPr>
              <a:t>(2) A business associate may permit a business associate that is a subcontractor to create, receive, maintain, or transmit electronic protected health information on its behalf only if the business associate obtains satisfactory assurances, in accordance with § 164.314(a), that the subcontractor will appropriately safeguard the information. </a:t>
            </a:r>
          </a:p>
          <a:p>
            <a:pPr defTabSz="914126">
              <a:defRPr/>
            </a:pPr>
            <a:endParaRPr lang="en-US" sz="800" kern="0" dirty="0">
              <a:solidFill>
                <a:srgbClr val="595959"/>
              </a:solidFill>
              <a:latin typeface="Verdana"/>
            </a:endParaRPr>
          </a:p>
          <a:p>
            <a:pPr defTabSz="914126">
              <a:defRPr/>
            </a:pPr>
            <a:r>
              <a:rPr lang="en-US" sz="800" kern="0" dirty="0">
                <a:solidFill>
                  <a:srgbClr val="595959"/>
                </a:solidFill>
                <a:latin typeface="Verdana"/>
              </a:rPr>
              <a:t>(3) </a:t>
            </a:r>
            <a:r>
              <a:rPr lang="en-US" sz="800" b="1" i="1" kern="0" dirty="0">
                <a:solidFill>
                  <a:srgbClr val="595959"/>
                </a:solidFill>
                <a:latin typeface="Verdana"/>
              </a:rPr>
              <a:t>Implementation specifications: Written contract or other arrangement (Required).</a:t>
            </a:r>
            <a:r>
              <a:rPr lang="en-US" sz="800" kern="0" dirty="0">
                <a:solidFill>
                  <a:srgbClr val="595959"/>
                </a:solidFill>
                <a:latin typeface="Verdana"/>
              </a:rPr>
              <a:t> Document the satisfactory assurances required by paragraph (b)(1) or (b)(2) of this section through a written contract or other arrangement with the business associate that meets the applicable requirements of § 164.314(a).</a:t>
            </a:r>
          </a:p>
          <a:p>
            <a:pPr defTabSz="914126">
              <a:defRPr/>
            </a:pPr>
            <a:endParaRPr lang="en-US" sz="800" kern="0" dirty="0">
              <a:solidFill>
                <a:srgbClr val="595959"/>
              </a:solidFill>
              <a:latin typeface="Verdana"/>
            </a:endParaRPr>
          </a:p>
          <a:p>
            <a:pPr defTabSz="914126">
              <a:defRPr/>
            </a:pPr>
            <a:endParaRPr lang="en-US" sz="800" kern="0" dirty="0">
              <a:solidFill>
                <a:srgbClr val="595959"/>
              </a:solidFill>
              <a:latin typeface="Verdana"/>
            </a:endParaRPr>
          </a:p>
          <a:p>
            <a:pPr defTabSz="914126">
              <a:defRPr/>
            </a:pPr>
            <a:r>
              <a:rPr lang="en-US" sz="900" kern="0" dirty="0">
                <a:solidFill>
                  <a:srgbClr val="595959"/>
                </a:solidFill>
                <a:latin typeface="Verdana"/>
              </a:rPr>
              <a:t>.</a:t>
            </a:r>
          </a:p>
        </p:txBody>
      </p:sp>
      <p:sp>
        <p:nvSpPr>
          <p:cNvPr id="5" name="TextBox 4">
            <a:extLst>
              <a:ext uri="{FF2B5EF4-FFF2-40B4-BE49-F238E27FC236}">
                <a16:creationId xmlns:a16="http://schemas.microsoft.com/office/drawing/2014/main" id="{97BBF1B6-2AC3-A4A8-6C7B-0618359C3A0C}"/>
              </a:ext>
            </a:extLst>
          </p:cNvPr>
          <p:cNvSpPr txBox="1"/>
          <p:nvPr/>
        </p:nvSpPr>
        <p:spPr>
          <a:xfrm>
            <a:off x="6380267" y="1047112"/>
            <a:ext cx="5578602" cy="3408625"/>
          </a:xfrm>
          <a:prstGeom prst="rect">
            <a:avLst/>
          </a:prstGeom>
          <a:noFill/>
        </p:spPr>
        <p:txBody>
          <a:bodyPr wrap="square">
            <a:spAutoFit/>
          </a:bodyPr>
          <a:lstStyle/>
          <a:p>
            <a:pPr algn="ctr" defTabSz="914126">
              <a:defRPr/>
            </a:pPr>
            <a:endParaRPr lang="en-US" sz="1050" kern="0" dirty="0">
              <a:solidFill>
                <a:srgbClr val="595959"/>
              </a:solidFill>
              <a:latin typeface="Verdana"/>
            </a:endParaRPr>
          </a:p>
          <a:p>
            <a:pPr algn="ctr" defTabSz="914126">
              <a:defRPr/>
            </a:pPr>
            <a:r>
              <a:rPr lang="en-US" sz="1050" kern="0" dirty="0">
                <a:solidFill>
                  <a:srgbClr val="595959"/>
                </a:solidFill>
                <a:latin typeface="Verdana"/>
              </a:rPr>
              <a:t>Organizational Safeguards</a:t>
            </a:r>
          </a:p>
          <a:p>
            <a:pPr algn="ctr" defTabSz="914126">
              <a:defRPr/>
            </a:pPr>
            <a:r>
              <a:rPr lang="en-US" sz="1050" kern="0" dirty="0">
                <a:solidFill>
                  <a:srgbClr val="595959"/>
                </a:solidFill>
                <a:latin typeface="Verdana"/>
              </a:rPr>
              <a:t>45 C.F.R. § 164.314</a:t>
            </a:r>
          </a:p>
          <a:p>
            <a:pPr algn="ctr" defTabSz="914126">
              <a:defRPr/>
            </a:pPr>
            <a:endParaRPr lang="en-US" sz="800" kern="0" dirty="0">
              <a:solidFill>
                <a:srgbClr val="595959"/>
              </a:solidFill>
              <a:latin typeface="Verdana"/>
            </a:endParaRPr>
          </a:p>
          <a:p>
            <a:pPr marL="228531" indent="-228531" defTabSz="914126">
              <a:buFontTx/>
              <a:buAutoNum type="arabicParenBoth"/>
              <a:defRPr/>
            </a:pPr>
            <a:r>
              <a:rPr lang="en-US" sz="800" kern="0" dirty="0">
                <a:solidFill>
                  <a:srgbClr val="595959"/>
                </a:solidFill>
                <a:latin typeface="Verdana"/>
              </a:rPr>
              <a:t>Standard: Business associate contracts or other arrangements.  The contract or other arrangement required by § 164.308(b)(3) must meet the requirements of paragraph (a)(2)(</a:t>
            </a:r>
            <a:r>
              <a:rPr lang="en-US" sz="800" kern="0" dirty="0" err="1">
                <a:solidFill>
                  <a:srgbClr val="595959"/>
                </a:solidFill>
                <a:latin typeface="Verdana"/>
              </a:rPr>
              <a:t>i</a:t>
            </a:r>
            <a:r>
              <a:rPr lang="en-US" sz="800" kern="0" dirty="0">
                <a:solidFill>
                  <a:srgbClr val="595959"/>
                </a:solidFill>
                <a:latin typeface="Verdana"/>
              </a:rPr>
              <a:t>), (a)(2)(ii), or (a)(2)(iii) of this section, as applicable. </a:t>
            </a:r>
          </a:p>
          <a:p>
            <a:pPr marL="228531" indent="-228531" defTabSz="914126">
              <a:buFontTx/>
              <a:buAutoNum type="arabicParenBoth"/>
              <a:defRPr/>
            </a:pPr>
            <a:r>
              <a:rPr lang="en-US" sz="800" kern="0" dirty="0">
                <a:solidFill>
                  <a:srgbClr val="595959"/>
                </a:solidFill>
                <a:latin typeface="Verdana"/>
              </a:rPr>
              <a:t>Implementation specifications (Required)  - </a:t>
            </a:r>
          </a:p>
          <a:p>
            <a:pPr marL="742727" lvl="1" indent="-285664" defTabSz="914126">
              <a:buFont typeface="+mj-lt"/>
              <a:buAutoNum type="romanLcPeriod"/>
              <a:defRPr/>
            </a:pPr>
            <a:r>
              <a:rPr lang="en-US" sz="800" kern="0" dirty="0">
                <a:solidFill>
                  <a:srgbClr val="595959"/>
                </a:solidFill>
                <a:latin typeface="Verdana"/>
              </a:rPr>
              <a:t>Business associate contracts.  The contract must provide that the business associate will – </a:t>
            </a:r>
          </a:p>
          <a:p>
            <a:pPr marL="1199790" lvl="2" indent="-285664" defTabSz="914126">
              <a:buFont typeface="+mj-lt"/>
              <a:buAutoNum type="alphaUcPeriod"/>
              <a:defRPr/>
            </a:pPr>
            <a:r>
              <a:rPr lang="en-US" sz="800" kern="0" dirty="0">
                <a:solidFill>
                  <a:srgbClr val="595959"/>
                </a:solidFill>
                <a:latin typeface="Verdana"/>
              </a:rPr>
              <a:t>Comply with the applicable requirements of this subpart; </a:t>
            </a:r>
          </a:p>
          <a:p>
            <a:pPr marL="1199790" lvl="2" indent="-285664" defTabSz="914126">
              <a:buFont typeface="+mj-lt"/>
              <a:buAutoNum type="alphaUcPeriod"/>
              <a:defRPr/>
            </a:pPr>
            <a:r>
              <a:rPr lang="en-US" sz="800" kern="0" dirty="0">
                <a:solidFill>
                  <a:srgbClr val="595959"/>
                </a:solidFill>
                <a:latin typeface="Verdana"/>
              </a:rPr>
              <a:t>In accordance with § 164.308(b)(2), ensure that any subcontractors that create, receive, maintain, or transmit electronic protected health information on behalf of the business associate agree to comply with the applicable requirements of this subpart by entering into a contract or other arrangement that complies with this section; and </a:t>
            </a:r>
          </a:p>
          <a:p>
            <a:pPr marL="1199790" lvl="2" indent="-285664" defTabSz="914126">
              <a:buFont typeface="+mj-lt"/>
              <a:buAutoNum type="alphaUcPeriod"/>
              <a:defRPr/>
            </a:pPr>
            <a:r>
              <a:rPr lang="en-US" sz="800" kern="0" dirty="0">
                <a:solidFill>
                  <a:srgbClr val="595959"/>
                </a:solidFill>
                <a:latin typeface="Verdana"/>
              </a:rPr>
              <a:t>Report to the covered entity any security incident of which it becomes aware, including breaches of unsecured protected health information as required by § 164.410. </a:t>
            </a:r>
          </a:p>
          <a:p>
            <a:pPr marL="742727" lvl="1" indent="-285664" defTabSz="914126">
              <a:buFont typeface="+mj-lt"/>
              <a:buAutoNum type="romanLcPeriod"/>
              <a:defRPr/>
            </a:pPr>
            <a:r>
              <a:rPr lang="en-US" sz="800" kern="0" dirty="0">
                <a:solidFill>
                  <a:srgbClr val="595959"/>
                </a:solidFill>
                <a:latin typeface="Verdana"/>
              </a:rPr>
              <a:t>Other arrangements.  The covered entity is in compliance with paragraph (a)(1) of this section if it has another arrangement in place that meets the requirements of § 164.504(e)(3). </a:t>
            </a:r>
          </a:p>
          <a:p>
            <a:pPr marL="742727" lvl="1" indent="-285664" defTabSz="914126">
              <a:buFont typeface="+mj-lt"/>
              <a:buAutoNum type="romanLcPeriod"/>
              <a:defRPr/>
            </a:pPr>
            <a:r>
              <a:rPr lang="en-US" sz="800" kern="0" dirty="0">
                <a:solidFill>
                  <a:srgbClr val="595959"/>
                </a:solidFill>
                <a:latin typeface="Verdana"/>
              </a:rPr>
              <a:t>Business associate contracts with subcontractors.  The requirements of paragraphs (a)(2)(</a:t>
            </a:r>
            <a:r>
              <a:rPr lang="en-US" sz="800" kern="0" dirty="0" err="1">
                <a:solidFill>
                  <a:srgbClr val="595959"/>
                </a:solidFill>
                <a:latin typeface="Verdana"/>
              </a:rPr>
              <a:t>i</a:t>
            </a:r>
            <a:r>
              <a:rPr lang="en-US" sz="800" kern="0" dirty="0">
                <a:solidFill>
                  <a:srgbClr val="595959"/>
                </a:solidFill>
                <a:latin typeface="Verdana"/>
              </a:rPr>
              <a:t>) and (a)(2)(ii) of this section apply to the contract or other arrangement between a business associate and a subcontractor required by § 164.308(b)(4) in the same manner as such requirements apply to contracts or other arrangements between a covered entity and business associate. </a:t>
            </a:r>
          </a:p>
        </p:txBody>
      </p:sp>
      <p:sp>
        <p:nvSpPr>
          <p:cNvPr id="7" name="TextBox 6">
            <a:extLst>
              <a:ext uri="{FF2B5EF4-FFF2-40B4-BE49-F238E27FC236}">
                <a16:creationId xmlns:a16="http://schemas.microsoft.com/office/drawing/2014/main" id="{977CF5F1-E0C6-F87B-C581-E1BE3D741D90}"/>
              </a:ext>
            </a:extLst>
          </p:cNvPr>
          <p:cNvSpPr txBox="1"/>
          <p:nvPr/>
        </p:nvSpPr>
        <p:spPr>
          <a:xfrm>
            <a:off x="1601787" y="4631384"/>
            <a:ext cx="8637324" cy="1754326"/>
          </a:xfrm>
          <a:prstGeom prst="rect">
            <a:avLst/>
          </a:prstGeom>
          <a:noFill/>
        </p:spPr>
        <p:txBody>
          <a:bodyPr wrap="square" rtlCol="0">
            <a:spAutoFit/>
          </a:bodyPr>
          <a:lstStyle/>
          <a:p>
            <a:pPr defTabSz="914126">
              <a:defRPr/>
            </a:pPr>
            <a:r>
              <a:rPr lang="en-US" sz="1200" kern="0" dirty="0">
                <a:solidFill>
                  <a:srgbClr val="595959"/>
                </a:solidFill>
                <a:latin typeface="Verdana"/>
              </a:rPr>
              <a:t>Each covered entity must include the specified elements in their contracts with business associates. </a:t>
            </a:r>
          </a:p>
          <a:p>
            <a:pPr marL="171450" indent="-171450" defTabSz="914126">
              <a:buFont typeface="Arial" panose="020B0604020202020204" pitchFamily="34" charset="0"/>
              <a:buChar char="•"/>
              <a:defRPr/>
            </a:pPr>
            <a:r>
              <a:rPr lang="en-US" sz="1200" kern="0" dirty="0">
                <a:solidFill>
                  <a:srgbClr val="595959"/>
                </a:solidFill>
                <a:latin typeface="Verdana"/>
              </a:rPr>
              <a:t>The business associate contracts between covered entities and business associates must require the business associate to implement </a:t>
            </a:r>
            <a:r>
              <a:rPr lang="en-US" sz="1200" b="1" kern="0" dirty="0">
                <a:solidFill>
                  <a:srgbClr val="FF0000"/>
                </a:solidFill>
                <a:latin typeface="Verdana"/>
              </a:rPr>
              <a:t>administrative, physical and technical safeguards </a:t>
            </a:r>
            <a:r>
              <a:rPr lang="en-US" sz="1200" kern="0" dirty="0">
                <a:solidFill>
                  <a:srgbClr val="595959"/>
                </a:solidFill>
                <a:latin typeface="Verdana"/>
              </a:rPr>
              <a:t>to protect the </a:t>
            </a:r>
            <a:r>
              <a:rPr lang="en-US" sz="1200" b="1" kern="0" dirty="0">
                <a:solidFill>
                  <a:srgbClr val="FF0000"/>
                </a:solidFill>
                <a:latin typeface="Verdana"/>
              </a:rPr>
              <a:t>protected health information</a:t>
            </a:r>
            <a:r>
              <a:rPr lang="en-US" sz="1200" kern="0" dirty="0">
                <a:solidFill>
                  <a:srgbClr val="595959"/>
                </a:solidFill>
                <a:latin typeface="Verdana"/>
              </a:rPr>
              <a:t>. Also, each business associate must include the specified elements in their contracts with subcontractors. </a:t>
            </a:r>
          </a:p>
          <a:p>
            <a:pPr marL="171450" indent="-171450" defTabSz="914126">
              <a:buFont typeface="Arial" panose="020B0604020202020204" pitchFamily="34" charset="0"/>
              <a:buChar char="•"/>
              <a:defRPr/>
            </a:pPr>
            <a:r>
              <a:rPr lang="en-US" sz="1200" kern="0" dirty="0">
                <a:solidFill>
                  <a:srgbClr val="595959"/>
                </a:solidFill>
                <a:latin typeface="Verdana"/>
              </a:rPr>
              <a:t>These contracts must require the subcontractors to implement </a:t>
            </a:r>
            <a:r>
              <a:rPr lang="en-US" sz="1200" b="1" kern="0" dirty="0">
                <a:solidFill>
                  <a:srgbClr val="FF0000"/>
                </a:solidFill>
                <a:latin typeface="Verdana"/>
              </a:rPr>
              <a:t>administrative, physical, and  technical safeguards to protect the protected health information</a:t>
            </a:r>
            <a:r>
              <a:rPr lang="en-US" sz="1200" kern="0" dirty="0">
                <a:solidFill>
                  <a:srgbClr val="595959"/>
                </a:solidFill>
                <a:latin typeface="Verdana"/>
              </a:rPr>
              <a:t>. In addition, </a:t>
            </a:r>
            <a:r>
              <a:rPr lang="en-US" sz="1200" b="1" kern="0" dirty="0">
                <a:solidFill>
                  <a:srgbClr val="595959"/>
                </a:solidFill>
                <a:latin typeface="Verdana"/>
              </a:rPr>
              <a:t>business associates must report to the covered entities </a:t>
            </a:r>
            <a:r>
              <a:rPr lang="en-US" sz="1200" kern="0" dirty="0">
                <a:solidFill>
                  <a:srgbClr val="595959"/>
                </a:solidFill>
                <a:latin typeface="Verdana"/>
              </a:rPr>
              <a:t>any security incident of which it becomes aware, including breaches of  unsecured protected health information</a:t>
            </a:r>
            <a:endParaRPr lang="en-CA" sz="1200" dirty="0">
              <a:solidFill>
                <a:srgbClr val="000000"/>
              </a:solidFill>
              <a:latin typeface="Calibri"/>
            </a:endParaRPr>
          </a:p>
        </p:txBody>
      </p:sp>
    </p:spTree>
    <p:extLst>
      <p:ext uri="{BB962C8B-B14F-4D97-AF65-F5344CB8AC3E}">
        <p14:creationId xmlns:p14="http://schemas.microsoft.com/office/powerpoint/2010/main" val="1342302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3EFC43DD-057C-4249-8965-F8E3E87F7FDD}"/>
              </a:ext>
            </a:extLst>
          </p:cNvPr>
          <p:cNvSpPr/>
          <p:nvPr/>
        </p:nvSpPr>
        <p:spPr>
          <a:xfrm>
            <a:off x="5444753" y="4474112"/>
            <a:ext cx="1957053" cy="885348"/>
          </a:xfrm>
          <a:custGeom>
            <a:avLst/>
            <a:gdLst>
              <a:gd name="connsiteX0" fmla="*/ 0 w 1762125"/>
              <a:gd name="connsiteY0" fmla="*/ 0 h 804862"/>
              <a:gd name="connsiteX1" fmla="*/ 407194 w 1762125"/>
              <a:gd name="connsiteY1" fmla="*/ 578643 h 804862"/>
              <a:gd name="connsiteX2" fmla="*/ 950119 w 1762125"/>
              <a:gd name="connsiteY2" fmla="*/ 804862 h 804862"/>
              <a:gd name="connsiteX3" fmla="*/ 1762125 w 1762125"/>
              <a:gd name="connsiteY3" fmla="*/ 804862 h 804862"/>
              <a:gd name="connsiteX0" fmla="*/ 0 w 1762125"/>
              <a:gd name="connsiteY0" fmla="*/ 0 h 804862"/>
              <a:gd name="connsiteX1" fmla="*/ 407194 w 1762125"/>
              <a:gd name="connsiteY1" fmla="*/ 578643 h 804862"/>
              <a:gd name="connsiteX2" fmla="*/ 950119 w 1762125"/>
              <a:gd name="connsiteY2" fmla="*/ 804862 h 804862"/>
              <a:gd name="connsiteX3" fmla="*/ 1762125 w 1762125"/>
              <a:gd name="connsiteY3" fmla="*/ 804862 h 804862"/>
              <a:gd name="connsiteX0" fmla="*/ 0 w 1762125"/>
              <a:gd name="connsiteY0" fmla="*/ 0 h 811974"/>
              <a:gd name="connsiteX1" fmla="*/ 407194 w 1762125"/>
              <a:gd name="connsiteY1" fmla="*/ 578643 h 811974"/>
              <a:gd name="connsiteX2" fmla="*/ 950119 w 1762125"/>
              <a:gd name="connsiteY2" fmla="*/ 804862 h 811974"/>
              <a:gd name="connsiteX3" fmla="*/ 1762125 w 1762125"/>
              <a:gd name="connsiteY3" fmla="*/ 804862 h 811974"/>
              <a:gd name="connsiteX0" fmla="*/ 0 w 1762125"/>
              <a:gd name="connsiteY0" fmla="*/ 0 h 806910"/>
              <a:gd name="connsiteX1" fmla="*/ 407194 w 1762125"/>
              <a:gd name="connsiteY1" fmla="*/ 578643 h 806910"/>
              <a:gd name="connsiteX2" fmla="*/ 950119 w 1762125"/>
              <a:gd name="connsiteY2" fmla="*/ 804862 h 806910"/>
              <a:gd name="connsiteX3" fmla="*/ 1762125 w 1762125"/>
              <a:gd name="connsiteY3" fmla="*/ 804862 h 806910"/>
              <a:gd name="connsiteX0" fmla="*/ 0 w 1762125"/>
              <a:gd name="connsiteY0" fmla="*/ 0 h 805727"/>
              <a:gd name="connsiteX1" fmla="*/ 407194 w 1762125"/>
              <a:gd name="connsiteY1" fmla="*/ 578643 h 805727"/>
              <a:gd name="connsiteX2" fmla="*/ 950119 w 1762125"/>
              <a:gd name="connsiteY2" fmla="*/ 804862 h 805727"/>
              <a:gd name="connsiteX3" fmla="*/ 1762125 w 1762125"/>
              <a:gd name="connsiteY3" fmla="*/ 804862 h 805727"/>
              <a:gd name="connsiteX0" fmla="*/ 0 w 1762125"/>
              <a:gd name="connsiteY0" fmla="*/ 0 h 804862"/>
              <a:gd name="connsiteX1" fmla="*/ 407194 w 1762125"/>
              <a:gd name="connsiteY1" fmla="*/ 578643 h 804862"/>
              <a:gd name="connsiteX2" fmla="*/ 950119 w 1762125"/>
              <a:gd name="connsiteY2" fmla="*/ 804862 h 804862"/>
              <a:gd name="connsiteX3" fmla="*/ 1762125 w 1762125"/>
              <a:gd name="connsiteY3" fmla="*/ 804862 h 804862"/>
            </a:gdLst>
            <a:ahLst/>
            <a:cxnLst>
              <a:cxn ang="0">
                <a:pos x="connsiteX0" y="connsiteY0"/>
              </a:cxn>
              <a:cxn ang="0">
                <a:pos x="connsiteX1" y="connsiteY1"/>
              </a:cxn>
              <a:cxn ang="0">
                <a:pos x="connsiteX2" y="connsiteY2"/>
              </a:cxn>
              <a:cxn ang="0">
                <a:pos x="connsiteX3" y="connsiteY3"/>
              </a:cxn>
            </a:cxnLst>
            <a:rect l="l" t="t" r="r" b="b"/>
            <a:pathLst>
              <a:path w="1762125" h="804862">
                <a:moveTo>
                  <a:pt x="0" y="0"/>
                </a:moveTo>
                <a:lnTo>
                  <a:pt x="407194" y="578643"/>
                </a:lnTo>
                <a:cubicBezTo>
                  <a:pt x="600075" y="768350"/>
                  <a:pt x="695325" y="798514"/>
                  <a:pt x="950119" y="804862"/>
                </a:cubicBezTo>
                <a:lnTo>
                  <a:pt x="1762125" y="804862"/>
                </a:lnTo>
              </a:path>
            </a:pathLst>
          </a:custGeom>
          <a:noFill/>
          <a:ln w="19050">
            <a:gradFill>
              <a:gsLst>
                <a:gs pos="100000">
                  <a:schemeClr val="bg1"/>
                </a:gs>
                <a:gs pos="15000">
                  <a:schemeClr val="accent1"/>
                </a:gs>
              </a:gsLst>
              <a:lin ang="5400000" scaled="1"/>
            </a:gra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a:solidFill>
                <a:srgbClr val="FFFFFF"/>
              </a:solidFill>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D225C031-542A-4218-8709-F51CB57C885B}"/>
              </a:ext>
            </a:extLst>
          </p:cNvPr>
          <p:cNvSpPr/>
          <p:nvPr/>
        </p:nvSpPr>
        <p:spPr>
          <a:xfrm>
            <a:off x="5697182" y="4456684"/>
            <a:ext cx="1957053" cy="281277"/>
          </a:xfrm>
          <a:custGeom>
            <a:avLst/>
            <a:gdLst>
              <a:gd name="connsiteX0" fmla="*/ 0 w 1762125"/>
              <a:gd name="connsiteY0" fmla="*/ 0 h 804862"/>
              <a:gd name="connsiteX1" fmla="*/ 407194 w 1762125"/>
              <a:gd name="connsiteY1" fmla="*/ 578643 h 804862"/>
              <a:gd name="connsiteX2" fmla="*/ 950119 w 1762125"/>
              <a:gd name="connsiteY2" fmla="*/ 804862 h 804862"/>
              <a:gd name="connsiteX3" fmla="*/ 1762125 w 1762125"/>
              <a:gd name="connsiteY3" fmla="*/ 804862 h 804862"/>
              <a:gd name="connsiteX0" fmla="*/ 0 w 1762125"/>
              <a:gd name="connsiteY0" fmla="*/ 0 h 804862"/>
              <a:gd name="connsiteX1" fmla="*/ 407194 w 1762125"/>
              <a:gd name="connsiteY1" fmla="*/ 578643 h 804862"/>
              <a:gd name="connsiteX2" fmla="*/ 950119 w 1762125"/>
              <a:gd name="connsiteY2" fmla="*/ 804862 h 804862"/>
              <a:gd name="connsiteX3" fmla="*/ 1762125 w 1762125"/>
              <a:gd name="connsiteY3" fmla="*/ 804862 h 804862"/>
              <a:gd name="connsiteX0" fmla="*/ 0 w 1762125"/>
              <a:gd name="connsiteY0" fmla="*/ 0 h 811974"/>
              <a:gd name="connsiteX1" fmla="*/ 407194 w 1762125"/>
              <a:gd name="connsiteY1" fmla="*/ 578643 h 811974"/>
              <a:gd name="connsiteX2" fmla="*/ 950119 w 1762125"/>
              <a:gd name="connsiteY2" fmla="*/ 804862 h 811974"/>
              <a:gd name="connsiteX3" fmla="*/ 1762125 w 1762125"/>
              <a:gd name="connsiteY3" fmla="*/ 804862 h 811974"/>
              <a:gd name="connsiteX0" fmla="*/ 0 w 1762125"/>
              <a:gd name="connsiteY0" fmla="*/ 0 h 806910"/>
              <a:gd name="connsiteX1" fmla="*/ 407194 w 1762125"/>
              <a:gd name="connsiteY1" fmla="*/ 578643 h 806910"/>
              <a:gd name="connsiteX2" fmla="*/ 950119 w 1762125"/>
              <a:gd name="connsiteY2" fmla="*/ 804862 h 806910"/>
              <a:gd name="connsiteX3" fmla="*/ 1762125 w 1762125"/>
              <a:gd name="connsiteY3" fmla="*/ 804862 h 806910"/>
              <a:gd name="connsiteX0" fmla="*/ 0 w 1762125"/>
              <a:gd name="connsiteY0" fmla="*/ 0 h 805727"/>
              <a:gd name="connsiteX1" fmla="*/ 407194 w 1762125"/>
              <a:gd name="connsiteY1" fmla="*/ 578643 h 805727"/>
              <a:gd name="connsiteX2" fmla="*/ 950119 w 1762125"/>
              <a:gd name="connsiteY2" fmla="*/ 804862 h 805727"/>
              <a:gd name="connsiteX3" fmla="*/ 1762125 w 1762125"/>
              <a:gd name="connsiteY3" fmla="*/ 804862 h 805727"/>
              <a:gd name="connsiteX0" fmla="*/ 0 w 1762125"/>
              <a:gd name="connsiteY0" fmla="*/ 0 h 804862"/>
              <a:gd name="connsiteX1" fmla="*/ 407194 w 1762125"/>
              <a:gd name="connsiteY1" fmla="*/ 578643 h 804862"/>
              <a:gd name="connsiteX2" fmla="*/ 950119 w 1762125"/>
              <a:gd name="connsiteY2" fmla="*/ 804862 h 804862"/>
              <a:gd name="connsiteX3" fmla="*/ 1762125 w 1762125"/>
              <a:gd name="connsiteY3" fmla="*/ 804862 h 804862"/>
            </a:gdLst>
            <a:ahLst/>
            <a:cxnLst>
              <a:cxn ang="0">
                <a:pos x="connsiteX0" y="connsiteY0"/>
              </a:cxn>
              <a:cxn ang="0">
                <a:pos x="connsiteX1" y="connsiteY1"/>
              </a:cxn>
              <a:cxn ang="0">
                <a:pos x="connsiteX2" y="connsiteY2"/>
              </a:cxn>
              <a:cxn ang="0">
                <a:pos x="connsiteX3" y="connsiteY3"/>
              </a:cxn>
            </a:cxnLst>
            <a:rect l="l" t="t" r="r" b="b"/>
            <a:pathLst>
              <a:path w="1762125" h="804862">
                <a:moveTo>
                  <a:pt x="0" y="0"/>
                </a:moveTo>
                <a:lnTo>
                  <a:pt x="407194" y="578643"/>
                </a:lnTo>
                <a:cubicBezTo>
                  <a:pt x="600075" y="768350"/>
                  <a:pt x="695325" y="798514"/>
                  <a:pt x="950119" y="804862"/>
                </a:cubicBezTo>
                <a:lnTo>
                  <a:pt x="1762125" y="804862"/>
                </a:lnTo>
              </a:path>
            </a:pathLst>
          </a:custGeom>
          <a:noFill/>
          <a:ln w="19050">
            <a:gradFill>
              <a:gsLst>
                <a:gs pos="100000">
                  <a:schemeClr val="bg1"/>
                </a:gs>
                <a:gs pos="15000">
                  <a:schemeClr val="accent1"/>
                </a:gs>
              </a:gsLst>
              <a:lin ang="5400000" scaled="1"/>
            </a:gra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a:solidFill>
                <a:srgbClr val="FFFFFF"/>
              </a:solidFill>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57B0E804-DF73-481E-999A-11125B358760}"/>
              </a:ext>
            </a:extLst>
          </p:cNvPr>
          <p:cNvSpPr/>
          <p:nvPr/>
        </p:nvSpPr>
        <p:spPr>
          <a:xfrm>
            <a:off x="5697182" y="4337724"/>
            <a:ext cx="2153485" cy="281277"/>
          </a:xfrm>
          <a:custGeom>
            <a:avLst/>
            <a:gdLst>
              <a:gd name="connsiteX0" fmla="*/ 0 w 1762125"/>
              <a:gd name="connsiteY0" fmla="*/ 0 h 804862"/>
              <a:gd name="connsiteX1" fmla="*/ 407194 w 1762125"/>
              <a:gd name="connsiteY1" fmla="*/ 578643 h 804862"/>
              <a:gd name="connsiteX2" fmla="*/ 950119 w 1762125"/>
              <a:gd name="connsiteY2" fmla="*/ 804862 h 804862"/>
              <a:gd name="connsiteX3" fmla="*/ 1762125 w 1762125"/>
              <a:gd name="connsiteY3" fmla="*/ 804862 h 804862"/>
              <a:gd name="connsiteX0" fmla="*/ 0 w 1762125"/>
              <a:gd name="connsiteY0" fmla="*/ 0 h 804862"/>
              <a:gd name="connsiteX1" fmla="*/ 407194 w 1762125"/>
              <a:gd name="connsiteY1" fmla="*/ 578643 h 804862"/>
              <a:gd name="connsiteX2" fmla="*/ 950119 w 1762125"/>
              <a:gd name="connsiteY2" fmla="*/ 804862 h 804862"/>
              <a:gd name="connsiteX3" fmla="*/ 1762125 w 1762125"/>
              <a:gd name="connsiteY3" fmla="*/ 804862 h 804862"/>
              <a:gd name="connsiteX0" fmla="*/ 0 w 1762125"/>
              <a:gd name="connsiteY0" fmla="*/ 0 h 811974"/>
              <a:gd name="connsiteX1" fmla="*/ 407194 w 1762125"/>
              <a:gd name="connsiteY1" fmla="*/ 578643 h 811974"/>
              <a:gd name="connsiteX2" fmla="*/ 950119 w 1762125"/>
              <a:gd name="connsiteY2" fmla="*/ 804862 h 811974"/>
              <a:gd name="connsiteX3" fmla="*/ 1762125 w 1762125"/>
              <a:gd name="connsiteY3" fmla="*/ 804862 h 811974"/>
              <a:gd name="connsiteX0" fmla="*/ 0 w 1762125"/>
              <a:gd name="connsiteY0" fmla="*/ 0 h 806910"/>
              <a:gd name="connsiteX1" fmla="*/ 407194 w 1762125"/>
              <a:gd name="connsiteY1" fmla="*/ 578643 h 806910"/>
              <a:gd name="connsiteX2" fmla="*/ 950119 w 1762125"/>
              <a:gd name="connsiteY2" fmla="*/ 804862 h 806910"/>
              <a:gd name="connsiteX3" fmla="*/ 1762125 w 1762125"/>
              <a:gd name="connsiteY3" fmla="*/ 804862 h 806910"/>
              <a:gd name="connsiteX0" fmla="*/ 0 w 1762125"/>
              <a:gd name="connsiteY0" fmla="*/ 0 h 805727"/>
              <a:gd name="connsiteX1" fmla="*/ 407194 w 1762125"/>
              <a:gd name="connsiteY1" fmla="*/ 578643 h 805727"/>
              <a:gd name="connsiteX2" fmla="*/ 950119 w 1762125"/>
              <a:gd name="connsiteY2" fmla="*/ 804862 h 805727"/>
              <a:gd name="connsiteX3" fmla="*/ 1762125 w 1762125"/>
              <a:gd name="connsiteY3" fmla="*/ 804862 h 805727"/>
              <a:gd name="connsiteX0" fmla="*/ 0 w 1762125"/>
              <a:gd name="connsiteY0" fmla="*/ 0 h 804862"/>
              <a:gd name="connsiteX1" fmla="*/ 407194 w 1762125"/>
              <a:gd name="connsiteY1" fmla="*/ 578643 h 804862"/>
              <a:gd name="connsiteX2" fmla="*/ 950119 w 1762125"/>
              <a:gd name="connsiteY2" fmla="*/ 804862 h 804862"/>
              <a:gd name="connsiteX3" fmla="*/ 1762125 w 1762125"/>
              <a:gd name="connsiteY3" fmla="*/ 804862 h 804862"/>
            </a:gdLst>
            <a:ahLst/>
            <a:cxnLst>
              <a:cxn ang="0">
                <a:pos x="connsiteX0" y="connsiteY0"/>
              </a:cxn>
              <a:cxn ang="0">
                <a:pos x="connsiteX1" y="connsiteY1"/>
              </a:cxn>
              <a:cxn ang="0">
                <a:pos x="connsiteX2" y="connsiteY2"/>
              </a:cxn>
              <a:cxn ang="0">
                <a:pos x="connsiteX3" y="connsiteY3"/>
              </a:cxn>
            </a:cxnLst>
            <a:rect l="l" t="t" r="r" b="b"/>
            <a:pathLst>
              <a:path w="1762125" h="804862">
                <a:moveTo>
                  <a:pt x="0" y="0"/>
                </a:moveTo>
                <a:lnTo>
                  <a:pt x="407194" y="578643"/>
                </a:lnTo>
                <a:cubicBezTo>
                  <a:pt x="600075" y="768350"/>
                  <a:pt x="695325" y="798514"/>
                  <a:pt x="950119" y="804862"/>
                </a:cubicBezTo>
                <a:lnTo>
                  <a:pt x="1762125" y="804862"/>
                </a:lnTo>
              </a:path>
            </a:pathLst>
          </a:custGeom>
          <a:noFill/>
          <a:ln w="19050">
            <a:gradFill>
              <a:gsLst>
                <a:gs pos="100000">
                  <a:schemeClr val="bg1"/>
                </a:gs>
                <a:gs pos="15000">
                  <a:schemeClr val="accent1"/>
                </a:gs>
              </a:gsLst>
              <a:lin ang="5400000" scaled="1"/>
            </a:gra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a:solidFill>
                <a:srgbClr val="FFFFFF"/>
              </a:solidFill>
              <a:latin typeface="Arial" panose="020B0604020202020204" pitchFamily="34" charset="0"/>
              <a:cs typeface="Arial" panose="020B0604020202020204" pitchFamily="34" charset="0"/>
            </a:endParaRPr>
          </a:p>
        </p:txBody>
      </p:sp>
      <p:sp>
        <p:nvSpPr>
          <p:cNvPr id="36" name="Freeform: Shape 35">
            <a:extLst>
              <a:ext uri="{FF2B5EF4-FFF2-40B4-BE49-F238E27FC236}">
                <a16:creationId xmlns:a16="http://schemas.microsoft.com/office/drawing/2014/main" id="{410E444F-14F0-4E8E-8683-20E1D50985D2}"/>
              </a:ext>
            </a:extLst>
          </p:cNvPr>
          <p:cNvSpPr/>
          <p:nvPr/>
        </p:nvSpPr>
        <p:spPr>
          <a:xfrm>
            <a:off x="5890966" y="3831353"/>
            <a:ext cx="1510841" cy="50291"/>
          </a:xfrm>
          <a:custGeom>
            <a:avLst/>
            <a:gdLst>
              <a:gd name="connsiteX0" fmla="*/ 0 w 1762125"/>
              <a:gd name="connsiteY0" fmla="*/ 0 h 804862"/>
              <a:gd name="connsiteX1" fmla="*/ 407194 w 1762125"/>
              <a:gd name="connsiteY1" fmla="*/ 578643 h 804862"/>
              <a:gd name="connsiteX2" fmla="*/ 950119 w 1762125"/>
              <a:gd name="connsiteY2" fmla="*/ 804862 h 804862"/>
              <a:gd name="connsiteX3" fmla="*/ 1762125 w 1762125"/>
              <a:gd name="connsiteY3" fmla="*/ 804862 h 804862"/>
              <a:gd name="connsiteX0" fmla="*/ 0 w 1762125"/>
              <a:gd name="connsiteY0" fmla="*/ 0 h 804862"/>
              <a:gd name="connsiteX1" fmla="*/ 407194 w 1762125"/>
              <a:gd name="connsiteY1" fmla="*/ 578643 h 804862"/>
              <a:gd name="connsiteX2" fmla="*/ 950119 w 1762125"/>
              <a:gd name="connsiteY2" fmla="*/ 804862 h 804862"/>
              <a:gd name="connsiteX3" fmla="*/ 1762125 w 1762125"/>
              <a:gd name="connsiteY3" fmla="*/ 804862 h 804862"/>
              <a:gd name="connsiteX0" fmla="*/ 0 w 1762125"/>
              <a:gd name="connsiteY0" fmla="*/ 0 h 811974"/>
              <a:gd name="connsiteX1" fmla="*/ 407194 w 1762125"/>
              <a:gd name="connsiteY1" fmla="*/ 578643 h 811974"/>
              <a:gd name="connsiteX2" fmla="*/ 950119 w 1762125"/>
              <a:gd name="connsiteY2" fmla="*/ 804862 h 811974"/>
              <a:gd name="connsiteX3" fmla="*/ 1762125 w 1762125"/>
              <a:gd name="connsiteY3" fmla="*/ 804862 h 811974"/>
              <a:gd name="connsiteX0" fmla="*/ 0 w 1762125"/>
              <a:gd name="connsiteY0" fmla="*/ 0 h 806910"/>
              <a:gd name="connsiteX1" fmla="*/ 407194 w 1762125"/>
              <a:gd name="connsiteY1" fmla="*/ 578643 h 806910"/>
              <a:gd name="connsiteX2" fmla="*/ 950119 w 1762125"/>
              <a:gd name="connsiteY2" fmla="*/ 804862 h 806910"/>
              <a:gd name="connsiteX3" fmla="*/ 1762125 w 1762125"/>
              <a:gd name="connsiteY3" fmla="*/ 804862 h 806910"/>
              <a:gd name="connsiteX0" fmla="*/ 0 w 1762125"/>
              <a:gd name="connsiteY0" fmla="*/ 0 h 805727"/>
              <a:gd name="connsiteX1" fmla="*/ 407194 w 1762125"/>
              <a:gd name="connsiteY1" fmla="*/ 578643 h 805727"/>
              <a:gd name="connsiteX2" fmla="*/ 950119 w 1762125"/>
              <a:gd name="connsiteY2" fmla="*/ 804862 h 805727"/>
              <a:gd name="connsiteX3" fmla="*/ 1762125 w 1762125"/>
              <a:gd name="connsiteY3" fmla="*/ 804862 h 805727"/>
              <a:gd name="connsiteX0" fmla="*/ 0 w 1762125"/>
              <a:gd name="connsiteY0" fmla="*/ 0 h 804862"/>
              <a:gd name="connsiteX1" fmla="*/ 407194 w 1762125"/>
              <a:gd name="connsiteY1" fmla="*/ 578643 h 804862"/>
              <a:gd name="connsiteX2" fmla="*/ 950119 w 1762125"/>
              <a:gd name="connsiteY2" fmla="*/ 804862 h 804862"/>
              <a:gd name="connsiteX3" fmla="*/ 1762125 w 1762125"/>
              <a:gd name="connsiteY3" fmla="*/ 804862 h 804862"/>
              <a:gd name="connsiteX0" fmla="*/ 0 w 1354931"/>
              <a:gd name="connsiteY0" fmla="*/ 0 h 226219"/>
              <a:gd name="connsiteX1" fmla="*/ 542925 w 1354931"/>
              <a:gd name="connsiteY1" fmla="*/ 226219 h 226219"/>
              <a:gd name="connsiteX2" fmla="*/ 1354931 w 1354931"/>
              <a:gd name="connsiteY2" fmla="*/ 226219 h 226219"/>
              <a:gd name="connsiteX0" fmla="*/ 0 w 812006"/>
              <a:gd name="connsiteY0" fmla="*/ 0 h 0"/>
              <a:gd name="connsiteX1" fmla="*/ 812006 w 812006"/>
              <a:gd name="connsiteY1" fmla="*/ 0 h 0"/>
            </a:gdLst>
            <a:ahLst/>
            <a:cxnLst>
              <a:cxn ang="0">
                <a:pos x="connsiteX0" y="connsiteY0"/>
              </a:cxn>
              <a:cxn ang="0">
                <a:pos x="connsiteX1" y="connsiteY1"/>
              </a:cxn>
            </a:cxnLst>
            <a:rect l="l" t="t" r="r" b="b"/>
            <a:pathLst>
              <a:path w="812006">
                <a:moveTo>
                  <a:pt x="0" y="0"/>
                </a:moveTo>
                <a:lnTo>
                  <a:pt x="812006" y="0"/>
                </a:lnTo>
              </a:path>
            </a:pathLst>
          </a:custGeom>
          <a:noFill/>
          <a:ln w="19050">
            <a:gradFill>
              <a:gsLst>
                <a:gs pos="100000">
                  <a:schemeClr val="bg1"/>
                </a:gs>
                <a:gs pos="15000">
                  <a:schemeClr val="accent1"/>
                </a:gs>
              </a:gsLst>
              <a:lin ang="5400000" scaled="1"/>
            </a:gra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a:solidFill>
                <a:srgbClr val="FFFFFF"/>
              </a:solidFill>
              <a:latin typeface="Arial" panose="020B0604020202020204" pitchFamily="34" charset="0"/>
              <a:cs typeface="Arial" panose="020B0604020202020204" pitchFamily="34" charset="0"/>
            </a:endParaRPr>
          </a:p>
        </p:txBody>
      </p:sp>
      <p:sp>
        <p:nvSpPr>
          <p:cNvPr id="38" name="Freeform: Shape 37">
            <a:extLst>
              <a:ext uri="{FF2B5EF4-FFF2-40B4-BE49-F238E27FC236}">
                <a16:creationId xmlns:a16="http://schemas.microsoft.com/office/drawing/2014/main" id="{004C7BB1-84C1-4E89-A3F6-33FC9D28FD34}"/>
              </a:ext>
            </a:extLst>
          </p:cNvPr>
          <p:cNvSpPr/>
          <p:nvPr/>
        </p:nvSpPr>
        <p:spPr>
          <a:xfrm flipV="1">
            <a:off x="5697182" y="3258865"/>
            <a:ext cx="1957053" cy="281277"/>
          </a:xfrm>
          <a:custGeom>
            <a:avLst/>
            <a:gdLst>
              <a:gd name="connsiteX0" fmla="*/ 0 w 1762125"/>
              <a:gd name="connsiteY0" fmla="*/ 0 h 804862"/>
              <a:gd name="connsiteX1" fmla="*/ 407194 w 1762125"/>
              <a:gd name="connsiteY1" fmla="*/ 578643 h 804862"/>
              <a:gd name="connsiteX2" fmla="*/ 950119 w 1762125"/>
              <a:gd name="connsiteY2" fmla="*/ 804862 h 804862"/>
              <a:gd name="connsiteX3" fmla="*/ 1762125 w 1762125"/>
              <a:gd name="connsiteY3" fmla="*/ 804862 h 804862"/>
              <a:gd name="connsiteX0" fmla="*/ 0 w 1762125"/>
              <a:gd name="connsiteY0" fmla="*/ 0 h 804862"/>
              <a:gd name="connsiteX1" fmla="*/ 407194 w 1762125"/>
              <a:gd name="connsiteY1" fmla="*/ 578643 h 804862"/>
              <a:gd name="connsiteX2" fmla="*/ 950119 w 1762125"/>
              <a:gd name="connsiteY2" fmla="*/ 804862 h 804862"/>
              <a:gd name="connsiteX3" fmla="*/ 1762125 w 1762125"/>
              <a:gd name="connsiteY3" fmla="*/ 804862 h 804862"/>
              <a:gd name="connsiteX0" fmla="*/ 0 w 1762125"/>
              <a:gd name="connsiteY0" fmla="*/ 0 h 811974"/>
              <a:gd name="connsiteX1" fmla="*/ 407194 w 1762125"/>
              <a:gd name="connsiteY1" fmla="*/ 578643 h 811974"/>
              <a:gd name="connsiteX2" fmla="*/ 950119 w 1762125"/>
              <a:gd name="connsiteY2" fmla="*/ 804862 h 811974"/>
              <a:gd name="connsiteX3" fmla="*/ 1762125 w 1762125"/>
              <a:gd name="connsiteY3" fmla="*/ 804862 h 811974"/>
              <a:gd name="connsiteX0" fmla="*/ 0 w 1762125"/>
              <a:gd name="connsiteY0" fmla="*/ 0 h 806910"/>
              <a:gd name="connsiteX1" fmla="*/ 407194 w 1762125"/>
              <a:gd name="connsiteY1" fmla="*/ 578643 h 806910"/>
              <a:gd name="connsiteX2" fmla="*/ 950119 w 1762125"/>
              <a:gd name="connsiteY2" fmla="*/ 804862 h 806910"/>
              <a:gd name="connsiteX3" fmla="*/ 1762125 w 1762125"/>
              <a:gd name="connsiteY3" fmla="*/ 804862 h 806910"/>
              <a:gd name="connsiteX0" fmla="*/ 0 w 1762125"/>
              <a:gd name="connsiteY0" fmla="*/ 0 h 805727"/>
              <a:gd name="connsiteX1" fmla="*/ 407194 w 1762125"/>
              <a:gd name="connsiteY1" fmla="*/ 578643 h 805727"/>
              <a:gd name="connsiteX2" fmla="*/ 950119 w 1762125"/>
              <a:gd name="connsiteY2" fmla="*/ 804862 h 805727"/>
              <a:gd name="connsiteX3" fmla="*/ 1762125 w 1762125"/>
              <a:gd name="connsiteY3" fmla="*/ 804862 h 805727"/>
              <a:gd name="connsiteX0" fmla="*/ 0 w 1762125"/>
              <a:gd name="connsiteY0" fmla="*/ 0 h 804862"/>
              <a:gd name="connsiteX1" fmla="*/ 407194 w 1762125"/>
              <a:gd name="connsiteY1" fmla="*/ 578643 h 804862"/>
              <a:gd name="connsiteX2" fmla="*/ 950119 w 1762125"/>
              <a:gd name="connsiteY2" fmla="*/ 804862 h 804862"/>
              <a:gd name="connsiteX3" fmla="*/ 1762125 w 1762125"/>
              <a:gd name="connsiteY3" fmla="*/ 804862 h 804862"/>
            </a:gdLst>
            <a:ahLst/>
            <a:cxnLst>
              <a:cxn ang="0">
                <a:pos x="connsiteX0" y="connsiteY0"/>
              </a:cxn>
              <a:cxn ang="0">
                <a:pos x="connsiteX1" y="connsiteY1"/>
              </a:cxn>
              <a:cxn ang="0">
                <a:pos x="connsiteX2" y="connsiteY2"/>
              </a:cxn>
              <a:cxn ang="0">
                <a:pos x="connsiteX3" y="connsiteY3"/>
              </a:cxn>
            </a:cxnLst>
            <a:rect l="l" t="t" r="r" b="b"/>
            <a:pathLst>
              <a:path w="1762125" h="804862">
                <a:moveTo>
                  <a:pt x="0" y="0"/>
                </a:moveTo>
                <a:lnTo>
                  <a:pt x="407194" y="578643"/>
                </a:lnTo>
                <a:cubicBezTo>
                  <a:pt x="600075" y="768350"/>
                  <a:pt x="695325" y="798514"/>
                  <a:pt x="950119" y="804862"/>
                </a:cubicBezTo>
                <a:lnTo>
                  <a:pt x="1762125" y="804862"/>
                </a:lnTo>
              </a:path>
            </a:pathLst>
          </a:custGeom>
          <a:noFill/>
          <a:ln w="19050">
            <a:gradFill>
              <a:gsLst>
                <a:gs pos="100000">
                  <a:schemeClr val="bg1"/>
                </a:gs>
                <a:gs pos="15000">
                  <a:schemeClr val="accent1"/>
                </a:gs>
              </a:gsLst>
              <a:lin ang="5400000" scaled="1"/>
            </a:gra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a:solidFill>
                <a:srgbClr val="FFFFFF"/>
              </a:solidFill>
              <a:latin typeface="Arial" panose="020B0604020202020204" pitchFamily="34" charset="0"/>
              <a:cs typeface="Arial" panose="020B0604020202020204" pitchFamily="34" charset="0"/>
            </a:endParaRPr>
          </a:p>
        </p:txBody>
      </p:sp>
      <p:sp>
        <p:nvSpPr>
          <p:cNvPr id="40" name="Freeform: Shape 39">
            <a:extLst>
              <a:ext uri="{FF2B5EF4-FFF2-40B4-BE49-F238E27FC236}">
                <a16:creationId xmlns:a16="http://schemas.microsoft.com/office/drawing/2014/main" id="{4E17A2E6-DE0E-41F2-A502-535D708E4933}"/>
              </a:ext>
            </a:extLst>
          </p:cNvPr>
          <p:cNvSpPr/>
          <p:nvPr/>
        </p:nvSpPr>
        <p:spPr>
          <a:xfrm flipV="1">
            <a:off x="5697182" y="3131936"/>
            <a:ext cx="2153485" cy="281277"/>
          </a:xfrm>
          <a:custGeom>
            <a:avLst/>
            <a:gdLst>
              <a:gd name="connsiteX0" fmla="*/ 0 w 1762125"/>
              <a:gd name="connsiteY0" fmla="*/ 0 h 804862"/>
              <a:gd name="connsiteX1" fmla="*/ 407194 w 1762125"/>
              <a:gd name="connsiteY1" fmla="*/ 578643 h 804862"/>
              <a:gd name="connsiteX2" fmla="*/ 950119 w 1762125"/>
              <a:gd name="connsiteY2" fmla="*/ 804862 h 804862"/>
              <a:gd name="connsiteX3" fmla="*/ 1762125 w 1762125"/>
              <a:gd name="connsiteY3" fmla="*/ 804862 h 804862"/>
              <a:gd name="connsiteX0" fmla="*/ 0 w 1762125"/>
              <a:gd name="connsiteY0" fmla="*/ 0 h 804862"/>
              <a:gd name="connsiteX1" fmla="*/ 407194 w 1762125"/>
              <a:gd name="connsiteY1" fmla="*/ 578643 h 804862"/>
              <a:gd name="connsiteX2" fmla="*/ 950119 w 1762125"/>
              <a:gd name="connsiteY2" fmla="*/ 804862 h 804862"/>
              <a:gd name="connsiteX3" fmla="*/ 1762125 w 1762125"/>
              <a:gd name="connsiteY3" fmla="*/ 804862 h 804862"/>
              <a:gd name="connsiteX0" fmla="*/ 0 w 1762125"/>
              <a:gd name="connsiteY0" fmla="*/ 0 h 811974"/>
              <a:gd name="connsiteX1" fmla="*/ 407194 w 1762125"/>
              <a:gd name="connsiteY1" fmla="*/ 578643 h 811974"/>
              <a:gd name="connsiteX2" fmla="*/ 950119 w 1762125"/>
              <a:gd name="connsiteY2" fmla="*/ 804862 h 811974"/>
              <a:gd name="connsiteX3" fmla="*/ 1762125 w 1762125"/>
              <a:gd name="connsiteY3" fmla="*/ 804862 h 811974"/>
              <a:gd name="connsiteX0" fmla="*/ 0 w 1762125"/>
              <a:gd name="connsiteY0" fmla="*/ 0 h 806910"/>
              <a:gd name="connsiteX1" fmla="*/ 407194 w 1762125"/>
              <a:gd name="connsiteY1" fmla="*/ 578643 h 806910"/>
              <a:gd name="connsiteX2" fmla="*/ 950119 w 1762125"/>
              <a:gd name="connsiteY2" fmla="*/ 804862 h 806910"/>
              <a:gd name="connsiteX3" fmla="*/ 1762125 w 1762125"/>
              <a:gd name="connsiteY3" fmla="*/ 804862 h 806910"/>
              <a:gd name="connsiteX0" fmla="*/ 0 w 1762125"/>
              <a:gd name="connsiteY0" fmla="*/ 0 h 805727"/>
              <a:gd name="connsiteX1" fmla="*/ 407194 w 1762125"/>
              <a:gd name="connsiteY1" fmla="*/ 578643 h 805727"/>
              <a:gd name="connsiteX2" fmla="*/ 950119 w 1762125"/>
              <a:gd name="connsiteY2" fmla="*/ 804862 h 805727"/>
              <a:gd name="connsiteX3" fmla="*/ 1762125 w 1762125"/>
              <a:gd name="connsiteY3" fmla="*/ 804862 h 805727"/>
              <a:gd name="connsiteX0" fmla="*/ 0 w 1762125"/>
              <a:gd name="connsiteY0" fmla="*/ 0 h 804862"/>
              <a:gd name="connsiteX1" fmla="*/ 407194 w 1762125"/>
              <a:gd name="connsiteY1" fmla="*/ 578643 h 804862"/>
              <a:gd name="connsiteX2" fmla="*/ 950119 w 1762125"/>
              <a:gd name="connsiteY2" fmla="*/ 804862 h 804862"/>
              <a:gd name="connsiteX3" fmla="*/ 1762125 w 1762125"/>
              <a:gd name="connsiteY3" fmla="*/ 804862 h 804862"/>
            </a:gdLst>
            <a:ahLst/>
            <a:cxnLst>
              <a:cxn ang="0">
                <a:pos x="connsiteX0" y="connsiteY0"/>
              </a:cxn>
              <a:cxn ang="0">
                <a:pos x="connsiteX1" y="connsiteY1"/>
              </a:cxn>
              <a:cxn ang="0">
                <a:pos x="connsiteX2" y="connsiteY2"/>
              </a:cxn>
              <a:cxn ang="0">
                <a:pos x="connsiteX3" y="connsiteY3"/>
              </a:cxn>
            </a:cxnLst>
            <a:rect l="l" t="t" r="r" b="b"/>
            <a:pathLst>
              <a:path w="1762125" h="804862">
                <a:moveTo>
                  <a:pt x="0" y="0"/>
                </a:moveTo>
                <a:lnTo>
                  <a:pt x="407194" y="578643"/>
                </a:lnTo>
                <a:cubicBezTo>
                  <a:pt x="600075" y="768350"/>
                  <a:pt x="695325" y="798514"/>
                  <a:pt x="950119" y="804862"/>
                </a:cubicBezTo>
                <a:lnTo>
                  <a:pt x="1762125" y="804862"/>
                </a:lnTo>
              </a:path>
            </a:pathLst>
          </a:custGeom>
          <a:noFill/>
          <a:ln w="19050">
            <a:gradFill>
              <a:gsLst>
                <a:gs pos="100000">
                  <a:schemeClr val="bg1"/>
                </a:gs>
                <a:gs pos="15000">
                  <a:schemeClr val="accent1"/>
                </a:gs>
              </a:gsLst>
              <a:lin ang="5400000" scaled="1"/>
            </a:gra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a:solidFill>
                <a:srgbClr val="FFFFFF"/>
              </a:solidFill>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52B2CDCE-4EED-4890-A673-1F15C10B20D4}"/>
              </a:ext>
            </a:extLst>
          </p:cNvPr>
          <p:cNvGrpSpPr/>
          <p:nvPr/>
        </p:nvGrpSpPr>
        <p:grpSpPr>
          <a:xfrm>
            <a:off x="-709" y="3104"/>
            <a:ext cx="12188825" cy="6858000"/>
            <a:chOff x="5555" y="817868"/>
            <a:chExt cx="12183270" cy="5798892"/>
          </a:xfrm>
        </p:grpSpPr>
        <p:sp>
          <p:nvSpPr>
            <p:cNvPr id="63" name="Rectangle 62">
              <a:extLst>
                <a:ext uri="{FF2B5EF4-FFF2-40B4-BE49-F238E27FC236}">
                  <a16:creationId xmlns:a16="http://schemas.microsoft.com/office/drawing/2014/main" id="{671CA943-4D4D-41EF-B2BA-6D1BF8B7D264}"/>
                </a:ext>
              </a:extLst>
            </p:cNvPr>
            <p:cNvSpPr/>
            <p:nvPr/>
          </p:nvSpPr>
          <p:spPr>
            <a:xfrm>
              <a:off x="5024640" y="817868"/>
              <a:ext cx="7164185" cy="57988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dirty="0">
                <a:solidFill>
                  <a:srgbClr val="FFFFFF"/>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DAD4A32C-14C6-4133-82C3-F8AC0E78B449}"/>
                </a:ext>
              </a:extLst>
            </p:cNvPr>
            <p:cNvSpPr/>
            <p:nvPr/>
          </p:nvSpPr>
          <p:spPr>
            <a:xfrm>
              <a:off x="5555" y="817868"/>
              <a:ext cx="5019002" cy="5798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a:solidFill>
                  <a:srgbClr val="FFFFFF"/>
                </a:solidFill>
                <a:latin typeface="Arial" panose="020B0604020202020204" pitchFamily="34" charset="0"/>
                <a:cs typeface="Arial" panose="020B0604020202020204" pitchFamily="34" charset="0"/>
              </a:endParaRPr>
            </a:p>
          </p:txBody>
        </p:sp>
      </p:grpSp>
      <p:sp>
        <p:nvSpPr>
          <p:cNvPr id="33" name="TextBox 32">
            <a:extLst>
              <a:ext uri="{FF2B5EF4-FFF2-40B4-BE49-F238E27FC236}">
                <a16:creationId xmlns:a16="http://schemas.microsoft.com/office/drawing/2014/main" id="{2EA03E01-DBBE-4A8D-B86B-E5F135C4B754}"/>
              </a:ext>
            </a:extLst>
          </p:cNvPr>
          <p:cNvSpPr txBox="1"/>
          <p:nvPr/>
        </p:nvSpPr>
        <p:spPr>
          <a:xfrm>
            <a:off x="7628857" y="1014852"/>
            <a:ext cx="3685304" cy="215444"/>
          </a:xfrm>
          <a:prstGeom prst="rect">
            <a:avLst/>
          </a:prstGeom>
          <a:noFill/>
        </p:spPr>
        <p:txBody>
          <a:bodyPr wrap="none" lIns="0" tIns="0" rIns="0" bIns="0" rtlCol="0">
            <a:spAutoFit/>
          </a:bodyPr>
          <a:lstStyle/>
          <a:p>
            <a:pPr defTabSz="1218987">
              <a:defRPr/>
            </a:pPr>
            <a:r>
              <a:rPr lang="en-US" sz="1400" b="1" dirty="0">
                <a:solidFill>
                  <a:srgbClr val="FFFFFF"/>
                </a:solidFill>
                <a:latin typeface="Arial" panose="020B0604020202020204" pitchFamily="34" charset="0"/>
                <a:cs typeface="Arial" panose="020B0604020202020204" pitchFamily="34" charset="0"/>
              </a:rPr>
              <a:t>Population Health and Quality Management</a:t>
            </a:r>
          </a:p>
        </p:txBody>
      </p:sp>
      <p:sp>
        <p:nvSpPr>
          <p:cNvPr id="34" name="TextBox 33">
            <a:extLst>
              <a:ext uri="{FF2B5EF4-FFF2-40B4-BE49-F238E27FC236}">
                <a16:creationId xmlns:a16="http://schemas.microsoft.com/office/drawing/2014/main" id="{D4ADBC6E-BC82-48C9-84AE-A9947FDB1FA3}"/>
              </a:ext>
            </a:extLst>
          </p:cNvPr>
          <p:cNvSpPr txBox="1"/>
          <p:nvPr/>
        </p:nvSpPr>
        <p:spPr>
          <a:xfrm rot="2166051">
            <a:off x="1292618" y="2198090"/>
            <a:ext cx="1896353" cy="215444"/>
          </a:xfrm>
          <a:prstGeom prst="rect">
            <a:avLst/>
          </a:prstGeom>
          <a:noFill/>
        </p:spPr>
        <p:txBody>
          <a:bodyPr wrap="none" lIns="0" tIns="0" rIns="0" bIns="0" rtlCol="0">
            <a:spAutoFit/>
          </a:bodyPr>
          <a:lstStyle/>
          <a:p>
            <a:pPr defTabSz="1218987">
              <a:defRPr/>
            </a:pPr>
            <a:r>
              <a:rPr lang="en-US" sz="1400" b="1" dirty="0">
                <a:solidFill>
                  <a:srgbClr val="FFFFFF"/>
                </a:solidFill>
                <a:latin typeface="Arial" panose="020B0604020202020204" pitchFamily="34" charset="0"/>
                <a:cs typeface="Arial" panose="020B0604020202020204" pitchFamily="34" charset="0"/>
              </a:rPr>
              <a:t>YOUR ENVIRONMENT</a:t>
            </a:r>
          </a:p>
        </p:txBody>
      </p:sp>
      <p:sp>
        <p:nvSpPr>
          <p:cNvPr id="86" name="Rectangle: Rounded Corners 85">
            <a:extLst>
              <a:ext uri="{FF2B5EF4-FFF2-40B4-BE49-F238E27FC236}">
                <a16:creationId xmlns:a16="http://schemas.microsoft.com/office/drawing/2014/main" id="{3840C86E-E14E-4019-BC4A-F6151CEC4C0B}"/>
              </a:ext>
            </a:extLst>
          </p:cNvPr>
          <p:cNvSpPr/>
          <p:nvPr/>
        </p:nvSpPr>
        <p:spPr>
          <a:xfrm>
            <a:off x="7442103" y="1403765"/>
            <a:ext cx="2006664" cy="1521548"/>
          </a:xfrm>
          <a:prstGeom prst="roundRect">
            <a:avLst>
              <a:gd name="adj" fmla="val 48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dirty="0">
              <a:solidFill>
                <a:srgbClr val="FFFFFF"/>
              </a:solidFill>
              <a:latin typeface="Arial" panose="020B0604020202020204" pitchFamily="34" charset="0"/>
              <a:cs typeface="Arial" panose="020B0604020202020204" pitchFamily="34" charset="0"/>
            </a:endParaRPr>
          </a:p>
        </p:txBody>
      </p:sp>
      <p:sp>
        <p:nvSpPr>
          <p:cNvPr id="87" name="Rectangle: Rounded Corners 86">
            <a:extLst>
              <a:ext uri="{FF2B5EF4-FFF2-40B4-BE49-F238E27FC236}">
                <a16:creationId xmlns:a16="http://schemas.microsoft.com/office/drawing/2014/main" id="{1108FE5F-1162-4EE7-BDD0-B41C31F62D0C}"/>
              </a:ext>
            </a:extLst>
          </p:cNvPr>
          <p:cNvSpPr/>
          <p:nvPr/>
        </p:nvSpPr>
        <p:spPr>
          <a:xfrm>
            <a:off x="9547433" y="1403765"/>
            <a:ext cx="2006664" cy="1521548"/>
          </a:xfrm>
          <a:prstGeom prst="roundRect">
            <a:avLst>
              <a:gd name="adj" fmla="val 48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a:solidFill>
                <a:srgbClr val="FFFFFF"/>
              </a:solidFill>
              <a:latin typeface="Arial" panose="020B0604020202020204" pitchFamily="34" charset="0"/>
              <a:cs typeface="Arial" panose="020B0604020202020204" pitchFamily="34" charset="0"/>
            </a:endParaRPr>
          </a:p>
        </p:txBody>
      </p:sp>
      <p:sp>
        <p:nvSpPr>
          <p:cNvPr id="88" name="Rectangle: Rounded Corners 87">
            <a:extLst>
              <a:ext uri="{FF2B5EF4-FFF2-40B4-BE49-F238E27FC236}">
                <a16:creationId xmlns:a16="http://schemas.microsoft.com/office/drawing/2014/main" id="{7AE38DA4-7706-4F58-9CF3-D4080B1AAA6F}"/>
              </a:ext>
            </a:extLst>
          </p:cNvPr>
          <p:cNvSpPr/>
          <p:nvPr/>
        </p:nvSpPr>
        <p:spPr>
          <a:xfrm>
            <a:off x="7442103" y="3315407"/>
            <a:ext cx="3903750" cy="1131884"/>
          </a:xfrm>
          <a:prstGeom prst="roundRect">
            <a:avLst>
              <a:gd name="adj" fmla="val 48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a:solidFill>
                <a:srgbClr val="000000"/>
              </a:solidFill>
              <a:latin typeface="Arial" panose="020B0604020202020204" pitchFamily="34" charset="0"/>
              <a:cs typeface="Arial" panose="020B0604020202020204" pitchFamily="34" charset="0"/>
            </a:endParaRPr>
          </a:p>
        </p:txBody>
      </p:sp>
      <p:sp>
        <p:nvSpPr>
          <p:cNvPr id="89" name="Rectangle: Rounded Corners 88">
            <a:extLst>
              <a:ext uri="{FF2B5EF4-FFF2-40B4-BE49-F238E27FC236}">
                <a16:creationId xmlns:a16="http://schemas.microsoft.com/office/drawing/2014/main" id="{2637C6DC-1A69-45E5-8BC9-3ED3765663C8}"/>
              </a:ext>
            </a:extLst>
          </p:cNvPr>
          <p:cNvSpPr/>
          <p:nvPr/>
        </p:nvSpPr>
        <p:spPr>
          <a:xfrm>
            <a:off x="7659791" y="3206360"/>
            <a:ext cx="3799769" cy="1131884"/>
          </a:xfrm>
          <a:prstGeom prst="roundRect">
            <a:avLst>
              <a:gd name="adj" fmla="val 4826"/>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a:solidFill>
                <a:srgbClr val="000000"/>
              </a:solidFill>
              <a:latin typeface="Arial" panose="020B0604020202020204" pitchFamily="34" charset="0"/>
              <a:cs typeface="Arial" panose="020B0604020202020204" pitchFamily="34" charset="0"/>
            </a:endParaRPr>
          </a:p>
        </p:txBody>
      </p:sp>
      <p:sp>
        <p:nvSpPr>
          <p:cNvPr id="90" name="Rectangle: Rounded Corners 89">
            <a:extLst>
              <a:ext uri="{FF2B5EF4-FFF2-40B4-BE49-F238E27FC236}">
                <a16:creationId xmlns:a16="http://schemas.microsoft.com/office/drawing/2014/main" id="{E1C7AD14-7091-4615-BF07-7FB877FE9FA8}"/>
              </a:ext>
            </a:extLst>
          </p:cNvPr>
          <p:cNvSpPr/>
          <p:nvPr/>
        </p:nvSpPr>
        <p:spPr>
          <a:xfrm>
            <a:off x="7877476" y="3097312"/>
            <a:ext cx="3692564" cy="1131884"/>
          </a:xfrm>
          <a:prstGeom prst="roundRect">
            <a:avLst>
              <a:gd name="adj" fmla="val 4826"/>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dirty="0">
              <a:solidFill>
                <a:srgbClr val="000000"/>
              </a:solidFill>
              <a:latin typeface="Arial" panose="020B0604020202020204" pitchFamily="34" charset="0"/>
              <a:cs typeface="Arial" panose="020B0604020202020204" pitchFamily="34" charset="0"/>
            </a:endParaRPr>
          </a:p>
        </p:txBody>
      </p:sp>
      <p:sp>
        <p:nvSpPr>
          <p:cNvPr id="41" name="Freeform: Shape 40">
            <a:extLst>
              <a:ext uri="{FF2B5EF4-FFF2-40B4-BE49-F238E27FC236}">
                <a16:creationId xmlns:a16="http://schemas.microsoft.com/office/drawing/2014/main" id="{681BAE33-5DDE-48E9-BC6B-C0300C8DC2FD}"/>
              </a:ext>
            </a:extLst>
          </p:cNvPr>
          <p:cNvSpPr/>
          <p:nvPr/>
        </p:nvSpPr>
        <p:spPr>
          <a:xfrm>
            <a:off x="1590" y="817869"/>
            <a:ext cx="4007109" cy="5798891"/>
          </a:xfrm>
          <a:custGeom>
            <a:avLst/>
            <a:gdLst>
              <a:gd name="connsiteX0" fmla="*/ 76200 w 3535680"/>
              <a:gd name="connsiteY0" fmla="*/ 0 h 5059680"/>
              <a:gd name="connsiteX1" fmla="*/ 3048000 w 3535680"/>
              <a:gd name="connsiteY1" fmla="*/ 2194560 h 5059680"/>
              <a:gd name="connsiteX2" fmla="*/ 3048000 w 3535680"/>
              <a:gd name="connsiteY2" fmla="*/ 2042160 h 5059680"/>
              <a:gd name="connsiteX3" fmla="*/ 3535680 w 3535680"/>
              <a:gd name="connsiteY3" fmla="*/ 2537460 h 5059680"/>
              <a:gd name="connsiteX4" fmla="*/ 3040380 w 3535680"/>
              <a:gd name="connsiteY4" fmla="*/ 2987040 h 5059680"/>
              <a:gd name="connsiteX5" fmla="*/ 3017520 w 3535680"/>
              <a:gd name="connsiteY5" fmla="*/ 2766060 h 5059680"/>
              <a:gd name="connsiteX6" fmla="*/ 0 w 3535680"/>
              <a:gd name="connsiteY6" fmla="*/ 5059680 h 5059680"/>
              <a:gd name="connsiteX7" fmla="*/ 76200 w 3535680"/>
              <a:gd name="connsiteY7" fmla="*/ 0 h 5059680"/>
              <a:gd name="connsiteX0" fmla="*/ 54769 w 3535680"/>
              <a:gd name="connsiteY0" fmla="*/ 0 h 5078730"/>
              <a:gd name="connsiteX1" fmla="*/ 3048000 w 3535680"/>
              <a:gd name="connsiteY1" fmla="*/ 2213610 h 5078730"/>
              <a:gd name="connsiteX2" fmla="*/ 3048000 w 3535680"/>
              <a:gd name="connsiteY2" fmla="*/ 2061210 h 5078730"/>
              <a:gd name="connsiteX3" fmla="*/ 3535680 w 3535680"/>
              <a:gd name="connsiteY3" fmla="*/ 2556510 h 5078730"/>
              <a:gd name="connsiteX4" fmla="*/ 3040380 w 3535680"/>
              <a:gd name="connsiteY4" fmla="*/ 3006090 h 5078730"/>
              <a:gd name="connsiteX5" fmla="*/ 3017520 w 3535680"/>
              <a:gd name="connsiteY5" fmla="*/ 2785110 h 5078730"/>
              <a:gd name="connsiteX6" fmla="*/ 0 w 3535680"/>
              <a:gd name="connsiteY6" fmla="*/ 5078730 h 5078730"/>
              <a:gd name="connsiteX7" fmla="*/ 54769 w 3535680"/>
              <a:gd name="connsiteY7" fmla="*/ 0 h 5078730"/>
              <a:gd name="connsiteX0" fmla="*/ 54769 w 3361849"/>
              <a:gd name="connsiteY0" fmla="*/ 0 h 5078730"/>
              <a:gd name="connsiteX1" fmla="*/ 3048000 w 3361849"/>
              <a:gd name="connsiteY1" fmla="*/ 2213610 h 5078730"/>
              <a:gd name="connsiteX2" fmla="*/ 3048000 w 3361849"/>
              <a:gd name="connsiteY2" fmla="*/ 2061210 h 5078730"/>
              <a:gd name="connsiteX3" fmla="*/ 3361849 w 3361849"/>
              <a:gd name="connsiteY3" fmla="*/ 2518410 h 5078730"/>
              <a:gd name="connsiteX4" fmla="*/ 3040380 w 3361849"/>
              <a:gd name="connsiteY4" fmla="*/ 3006090 h 5078730"/>
              <a:gd name="connsiteX5" fmla="*/ 3017520 w 3361849"/>
              <a:gd name="connsiteY5" fmla="*/ 2785110 h 5078730"/>
              <a:gd name="connsiteX6" fmla="*/ 0 w 3361849"/>
              <a:gd name="connsiteY6" fmla="*/ 5078730 h 5078730"/>
              <a:gd name="connsiteX7" fmla="*/ 54769 w 3361849"/>
              <a:gd name="connsiteY7" fmla="*/ 0 h 5078730"/>
              <a:gd name="connsiteX0" fmla="*/ 54769 w 3480911"/>
              <a:gd name="connsiteY0" fmla="*/ 0 h 5078730"/>
              <a:gd name="connsiteX1" fmla="*/ 3048000 w 3480911"/>
              <a:gd name="connsiteY1" fmla="*/ 2213610 h 5078730"/>
              <a:gd name="connsiteX2" fmla="*/ 3048000 w 3480911"/>
              <a:gd name="connsiteY2" fmla="*/ 2061210 h 5078730"/>
              <a:gd name="connsiteX3" fmla="*/ 3480911 w 3480911"/>
              <a:gd name="connsiteY3" fmla="*/ 2496979 h 5078730"/>
              <a:gd name="connsiteX4" fmla="*/ 3040380 w 3480911"/>
              <a:gd name="connsiteY4" fmla="*/ 3006090 h 5078730"/>
              <a:gd name="connsiteX5" fmla="*/ 3017520 w 3480911"/>
              <a:gd name="connsiteY5" fmla="*/ 2785110 h 5078730"/>
              <a:gd name="connsiteX6" fmla="*/ 0 w 3480911"/>
              <a:gd name="connsiteY6" fmla="*/ 5078730 h 5078730"/>
              <a:gd name="connsiteX7" fmla="*/ 54769 w 3480911"/>
              <a:gd name="connsiteY7" fmla="*/ 0 h 5078730"/>
              <a:gd name="connsiteX0" fmla="*/ 54769 w 3480911"/>
              <a:gd name="connsiteY0" fmla="*/ 0 h 5078730"/>
              <a:gd name="connsiteX1" fmla="*/ 3048000 w 3480911"/>
              <a:gd name="connsiteY1" fmla="*/ 2213610 h 5078730"/>
              <a:gd name="connsiteX2" fmla="*/ 3045619 w 3480911"/>
              <a:gd name="connsiteY2" fmla="*/ 2073116 h 5078730"/>
              <a:gd name="connsiteX3" fmla="*/ 3480911 w 3480911"/>
              <a:gd name="connsiteY3" fmla="*/ 2496979 h 5078730"/>
              <a:gd name="connsiteX4" fmla="*/ 3040380 w 3480911"/>
              <a:gd name="connsiteY4" fmla="*/ 3006090 h 5078730"/>
              <a:gd name="connsiteX5" fmla="*/ 3017520 w 3480911"/>
              <a:gd name="connsiteY5" fmla="*/ 2785110 h 5078730"/>
              <a:gd name="connsiteX6" fmla="*/ 0 w 3480911"/>
              <a:gd name="connsiteY6" fmla="*/ 5078730 h 5078730"/>
              <a:gd name="connsiteX7" fmla="*/ 54769 w 3480911"/>
              <a:gd name="connsiteY7" fmla="*/ 0 h 5078730"/>
              <a:gd name="connsiteX0" fmla="*/ 54769 w 3480911"/>
              <a:gd name="connsiteY0" fmla="*/ 0 h 5078730"/>
              <a:gd name="connsiteX1" fmla="*/ 3048000 w 3480911"/>
              <a:gd name="connsiteY1" fmla="*/ 2213610 h 5078730"/>
              <a:gd name="connsiteX2" fmla="*/ 3045619 w 3480911"/>
              <a:gd name="connsiteY2" fmla="*/ 2073116 h 5078730"/>
              <a:gd name="connsiteX3" fmla="*/ 3480911 w 3480911"/>
              <a:gd name="connsiteY3" fmla="*/ 2496979 h 5078730"/>
              <a:gd name="connsiteX4" fmla="*/ 3057049 w 3480911"/>
              <a:gd name="connsiteY4" fmla="*/ 2896552 h 5078730"/>
              <a:gd name="connsiteX5" fmla="*/ 3017520 w 3480911"/>
              <a:gd name="connsiteY5" fmla="*/ 2785110 h 5078730"/>
              <a:gd name="connsiteX6" fmla="*/ 0 w 3480911"/>
              <a:gd name="connsiteY6" fmla="*/ 5078730 h 5078730"/>
              <a:gd name="connsiteX7" fmla="*/ 54769 w 3480911"/>
              <a:gd name="connsiteY7" fmla="*/ 0 h 5078730"/>
              <a:gd name="connsiteX0" fmla="*/ 54769 w 3480911"/>
              <a:gd name="connsiteY0" fmla="*/ 0 h 5078730"/>
              <a:gd name="connsiteX1" fmla="*/ 3048000 w 3480911"/>
              <a:gd name="connsiteY1" fmla="*/ 2213610 h 5078730"/>
              <a:gd name="connsiteX2" fmla="*/ 3045619 w 3480911"/>
              <a:gd name="connsiteY2" fmla="*/ 2073116 h 5078730"/>
              <a:gd name="connsiteX3" fmla="*/ 3480911 w 3480911"/>
              <a:gd name="connsiteY3" fmla="*/ 2496979 h 5078730"/>
              <a:gd name="connsiteX4" fmla="*/ 3057049 w 3480911"/>
              <a:gd name="connsiteY4" fmla="*/ 2896552 h 5078730"/>
              <a:gd name="connsiteX5" fmla="*/ 3046095 w 3480911"/>
              <a:gd name="connsiteY5" fmla="*/ 2770822 h 5078730"/>
              <a:gd name="connsiteX6" fmla="*/ 0 w 3480911"/>
              <a:gd name="connsiteY6" fmla="*/ 5078730 h 5078730"/>
              <a:gd name="connsiteX7" fmla="*/ 54769 w 3480911"/>
              <a:gd name="connsiteY7" fmla="*/ 0 h 5078730"/>
              <a:gd name="connsiteX0" fmla="*/ 4763 w 3430905"/>
              <a:gd name="connsiteY0" fmla="*/ 0 h 5078730"/>
              <a:gd name="connsiteX1" fmla="*/ 2997994 w 3430905"/>
              <a:gd name="connsiteY1" fmla="*/ 2213610 h 5078730"/>
              <a:gd name="connsiteX2" fmla="*/ 2995613 w 3430905"/>
              <a:gd name="connsiteY2" fmla="*/ 2073116 h 5078730"/>
              <a:gd name="connsiteX3" fmla="*/ 3430905 w 3430905"/>
              <a:gd name="connsiteY3" fmla="*/ 2496979 h 5078730"/>
              <a:gd name="connsiteX4" fmla="*/ 3007043 w 3430905"/>
              <a:gd name="connsiteY4" fmla="*/ 2896552 h 5078730"/>
              <a:gd name="connsiteX5" fmla="*/ 2996089 w 3430905"/>
              <a:gd name="connsiteY5" fmla="*/ 2770822 h 5078730"/>
              <a:gd name="connsiteX6" fmla="*/ 0 w 3430905"/>
              <a:gd name="connsiteY6" fmla="*/ 5078730 h 5078730"/>
              <a:gd name="connsiteX7" fmla="*/ 4763 w 3430905"/>
              <a:gd name="connsiteY7" fmla="*/ 0 h 5078730"/>
              <a:gd name="connsiteX0" fmla="*/ 14288 w 3440430"/>
              <a:gd name="connsiteY0" fmla="*/ 0 h 5307330"/>
              <a:gd name="connsiteX1" fmla="*/ 3007519 w 3440430"/>
              <a:gd name="connsiteY1" fmla="*/ 2213610 h 5307330"/>
              <a:gd name="connsiteX2" fmla="*/ 3005138 w 3440430"/>
              <a:gd name="connsiteY2" fmla="*/ 2073116 h 5307330"/>
              <a:gd name="connsiteX3" fmla="*/ 3440430 w 3440430"/>
              <a:gd name="connsiteY3" fmla="*/ 2496979 h 5307330"/>
              <a:gd name="connsiteX4" fmla="*/ 3016568 w 3440430"/>
              <a:gd name="connsiteY4" fmla="*/ 2896552 h 5307330"/>
              <a:gd name="connsiteX5" fmla="*/ 3005614 w 3440430"/>
              <a:gd name="connsiteY5" fmla="*/ 2770822 h 5307330"/>
              <a:gd name="connsiteX6" fmla="*/ 0 w 3440430"/>
              <a:gd name="connsiteY6" fmla="*/ 5307330 h 5307330"/>
              <a:gd name="connsiteX7" fmla="*/ 14288 w 3440430"/>
              <a:gd name="connsiteY7" fmla="*/ 0 h 5307330"/>
              <a:gd name="connsiteX0" fmla="*/ 4763 w 3430905"/>
              <a:gd name="connsiteY0" fmla="*/ 0 h 5112067"/>
              <a:gd name="connsiteX1" fmla="*/ 2997994 w 3430905"/>
              <a:gd name="connsiteY1" fmla="*/ 2213610 h 5112067"/>
              <a:gd name="connsiteX2" fmla="*/ 2995613 w 3430905"/>
              <a:gd name="connsiteY2" fmla="*/ 2073116 h 5112067"/>
              <a:gd name="connsiteX3" fmla="*/ 3430905 w 3430905"/>
              <a:gd name="connsiteY3" fmla="*/ 2496979 h 5112067"/>
              <a:gd name="connsiteX4" fmla="*/ 3007043 w 3430905"/>
              <a:gd name="connsiteY4" fmla="*/ 2896552 h 5112067"/>
              <a:gd name="connsiteX5" fmla="*/ 2996089 w 3430905"/>
              <a:gd name="connsiteY5" fmla="*/ 2770822 h 5112067"/>
              <a:gd name="connsiteX6" fmla="*/ 0 w 3430905"/>
              <a:gd name="connsiteY6" fmla="*/ 5112067 h 5112067"/>
              <a:gd name="connsiteX7" fmla="*/ 4763 w 3430905"/>
              <a:gd name="connsiteY7" fmla="*/ 0 h 5112067"/>
              <a:gd name="connsiteX0" fmla="*/ 4763 w 3430905"/>
              <a:gd name="connsiteY0" fmla="*/ 0 h 5112067"/>
              <a:gd name="connsiteX1" fmla="*/ 2997994 w 3430905"/>
              <a:gd name="connsiteY1" fmla="*/ 2213610 h 5112067"/>
              <a:gd name="connsiteX2" fmla="*/ 2995613 w 3430905"/>
              <a:gd name="connsiteY2" fmla="*/ 2073116 h 5112067"/>
              <a:gd name="connsiteX3" fmla="*/ 3430905 w 3430905"/>
              <a:gd name="connsiteY3" fmla="*/ 2496979 h 5112067"/>
              <a:gd name="connsiteX4" fmla="*/ 2997518 w 3430905"/>
              <a:gd name="connsiteY4" fmla="*/ 2917983 h 5112067"/>
              <a:gd name="connsiteX5" fmla="*/ 2996089 w 3430905"/>
              <a:gd name="connsiteY5" fmla="*/ 2770822 h 5112067"/>
              <a:gd name="connsiteX6" fmla="*/ 0 w 3430905"/>
              <a:gd name="connsiteY6" fmla="*/ 5112067 h 5112067"/>
              <a:gd name="connsiteX7" fmla="*/ 4763 w 3430905"/>
              <a:gd name="connsiteY7" fmla="*/ 0 h 511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0905" h="5112067">
                <a:moveTo>
                  <a:pt x="4763" y="0"/>
                </a:moveTo>
                <a:lnTo>
                  <a:pt x="2997994" y="2213610"/>
                </a:lnTo>
                <a:cubicBezTo>
                  <a:pt x="2997200" y="2166779"/>
                  <a:pt x="2996407" y="2119947"/>
                  <a:pt x="2995613" y="2073116"/>
                </a:cubicBezTo>
                <a:lnTo>
                  <a:pt x="3430905" y="2496979"/>
                </a:lnTo>
                <a:lnTo>
                  <a:pt x="2997518" y="2917983"/>
                </a:lnTo>
                <a:cubicBezTo>
                  <a:pt x="2997042" y="2868929"/>
                  <a:pt x="2996565" y="2819876"/>
                  <a:pt x="2996089" y="2770822"/>
                </a:cubicBezTo>
                <a:lnTo>
                  <a:pt x="0" y="5112067"/>
                </a:lnTo>
                <a:cubicBezTo>
                  <a:pt x="1588" y="3419157"/>
                  <a:pt x="3175" y="1692910"/>
                  <a:pt x="4763" y="0"/>
                </a:cubicBezTo>
                <a:close/>
              </a:path>
            </a:pathLst>
          </a:custGeom>
          <a:gradFill flip="none" rotWithShape="1">
            <a:gsLst>
              <a:gs pos="0">
                <a:schemeClr val="tx1"/>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a:solidFill>
                <a:srgbClr val="FFFFFF"/>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3D3CFCA4-0310-4A33-A514-3F19CEF1C067}"/>
              </a:ext>
            </a:extLst>
          </p:cNvPr>
          <p:cNvSpPr/>
          <p:nvPr/>
        </p:nvSpPr>
        <p:spPr>
          <a:xfrm>
            <a:off x="5222600" y="1605897"/>
            <a:ext cx="2176560" cy="1605678"/>
          </a:xfrm>
          <a:custGeom>
            <a:avLst/>
            <a:gdLst>
              <a:gd name="connsiteX0" fmla="*/ 0 w 1931194"/>
              <a:gd name="connsiteY0" fmla="*/ 916781 h 1264444"/>
              <a:gd name="connsiteX1" fmla="*/ 1373981 w 1931194"/>
              <a:gd name="connsiteY1" fmla="*/ 107156 h 1264444"/>
              <a:gd name="connsiteX2" fmla="*/ 1373981 w 1931194"/>
              <a:gd name="connsiteY2" fmla="*/ 0 h 1264444"/>
              <a:gd name="connsiteX3" fmla="*/ 1931194 w 1931194"/>
              <a:gd name="connsiteY3" fmla="*/ 431006 h 1264444"/>
              <a:gd name="connsiteX4" fmla="*/ 1385888 w 1931194"/>
              <a:gd name="connsiteY4" fmla="*/ 850106 h 1264444"/>
              <a:gd name="connsiteX5" fmla="*/ 1383506 w 1931194"/>
              <a:gd name="connsiteY5" fmla="*/ 742950 h 1264444"/>
              <a:gd name="connsiteX6" fmla="*/ 619125 w 1931194"/>
              <a:gd name="connsiteY6" fmla="*/ 1264444 h 1264444"/>
              <a:gd name="connsiteX7" fmla="*/ 0 w 1931194"/>
              <a:gd name="connsiteY7" fmla="*/ 916781 h 1264444"/>
              <a:gd name="connsiteX0" fmla="*/ 0 w 1931194"/>
              <a:gd name="connsiteY0" fmla="*/ 916781 h 1264444"/>
              <a:gd name="connsiteX1" fmla="*/ 1373981 w 1931194"/>
              <a:gd name="connsiteY1" fmla="*/ 107156 h 1264444"/>
              <a:gd name="connsiteX2" fmla="*/ 1373981 w 1931194"/>
              <a:gd name="connsiteY2" fmla="*/ 0 h 1264444"/>
              <a:gd name="connsiteX3" fmla="*/ 1931194 w 1931194"/>
              <a:gd name="connsiteY3" fmla="*/ 431006 h 1264444"/>
              <a:gd name="connsiteX4" fmla="*/ 1385888 w 1931194"/>
              <a:gd name="connsiteY4" fmla="*/ 850106 h 1264444"/>
              <a:gd name="connsiteX5" fmla="*/ 1383506 w 1931194"/>
              <a:gd name="connsiteY5" fmla="*/ 742950 h 1264444"/>
              <a:gd name="connsiteX6" fmla="*/ 619125 w 1931194"/>
              <a:gd name="connsiteY6" fmla="*/ 1264444 h 1264444"/>
              <a:gd name="connsiteX7" fmla="*/ 0 w 1931194"/>
              <a:gd name="connsiteY7" fmla="*/ 916781 h 1264444"/>
              <a:gd name="connsiteX0" fmla="*/ 0 w 1931194"/>
              <a:gd name="connsiteY0" fmla="*/ 916781 h 1264444"/>
              <a:gd name="connsiteX1" fmla="*/ 1373981 w 1931194"/>
              <a:gd name="connsiteY1" fmla="*/ 107156 h 1264444"/>
              <a:gd name="connsiteX2" fmla="*/ 1373981 w 1931194"/>
              <a:gd name="connsiteY2" fmla="*/ 0 h 1264444"/>
              <a:gd name="connsiteX3" fmla="*/ 1931194 w 1931194"/>
              <a:gd name="connsiteY3" fmla="*/ 431006 h 1264444"/>
              <a:gd name="connsiteX4" fmla="*/ 1385888 w 1931194"/>
              <a:gd name="connsiteY4" fmla="*/ 850106 h 1264444"/>
              <a:gd name="connsiteX5" fmla="*/ 1383506 w 1931194"/>
              <a:gd name="connsiteY5" fmla="*/ 742950 h 1264444"/>
              <a:gd name="connsiteX6" fmla="*/ 619125 w 1931194"/>
              <a:gd name="connsiteY6" fmla="*/ 1264444 h 1264444"/>
              <a:gd name="connsiteX7" fmla="*/ 0 w 1931194"/>
              <a:gd name="connsiteY7" fmla="*/ 916781 h 1264444"/>
              <a:gd name="connsiteX0" fmla="*/ 0 w 1931194"/>
              <a:gd name="connsiteY0" fmla="*/ 916781 h 1459707"/>
              <a:gd name="connsiteX1" fmla="*/ 1373981 w 1931194"/>
              <a:gd name="connsiteY1" fmla="*/ 107156 h 1459707"/>
              <a:gd name="connsiteX2" fmla="*/ 1373981 w 1931194"/>
              <a:gd name="connsiteY2" fmla="*/ 0 h 1459707"/>
              <a:gd name="connsiteX3" fmla="*/ 1931194 w 1931194"/>
              <a:gd name="connsiteY3" fmla="*/ 431006 h 1459707"/>
              <a:gd name="connsiteX4" fmla="*/ 1385888 w 1931194"/>
              <a:gd name="connsiteY4" fmla="*/ 850106 h 1459707"/>
              <a:gd name="connsiteX5" fmla="*/ 1383506 w 1931194"/>
              <a:gd name="connsiteY5" fmla="*/ 742950 h 1459707"/>
              <a:gd name="connsiteX6" fmla="*/ 502444 w 1931194"/>
              <a:gd name="connsiteY6" fmla="*/ 1459707 h 1459707"/>
              <a:gd name="connsiteX7" fmla="*/ 0 w 1931194"/>
              <a:gd name="connsiteY7" fmla="*/ 916781 h 1459707"/>
              <a:gd name="connsiteX0" fmla="*/ 0 w 1964532"/>
              <a:gd name="connsiteY0" fmla="*/ 973931 h 1459707"/>
              <a:gd name="connsiteX1" fmla="*/ 1407319 w 1964532"/>
              <a:gd name="connsiteY1" fmla="*/ 107156 h 1459707"/>
              <a:gd name="connsiteX2" fmla="*/ 1407319 w 1964532"/>
              <a:gd name="connsiteY2" fmla="*/ 0 h 1459707"/>
              <a:gd name="connsiteX3" fmla="*/ 1964532 w 1964532"/>
              <a:gd name="connsiteY3" fmla="*/ 431006 h 1459707"/>
              <a:gd name="connsiteX4" fmla="*/ 1419226 w 1964532"/>
              <a:gd name="connsiteY4" fmla="*/ 850106 h 1459707"/>
              <a:gd name="connsiteX5" fmla="*/ 1416844 w 1964532"/>
              <a:gd name="connsiteY5" fmla="*/ 742950 h 1459707"/>
              <a:gd name="connsiteX6" fmla="*/ 535782 w 1964532"/>
              <a:gd name="connsiteY6" fmla="*/ 1459707 h 1459707"/>
              <a:gd name="connsiteX7" fmla="*/ 0 w 1964532"/>
              <a:gd name="connsiteY7" fmla="*/ 973931 h 1459707"/>
              <a:gd name="connsiteX0" fmla="*/ 0 w 1964532"/>
              <a:gd name="connsiteY0" fmla="*/ 973931 h 1459707"/>
              <a:gd name="connsiteX1" fmla="*/ 1407319 w 1964532"/>
              <a:gd name="connsiteY1" fmla="*/ 107156 h 1459707"/>
              <a:gd name="connsiteX2" fmla="*/ 1407319 w 1964532"/>
              <a:gd name="connsiteY2" fmla="*/ 0 h 1459707"/>
              <a:gd name="connsiteX3" fmla="*/ 1964532 w 1964532"/>
              <a:gd name="connsiteY3" fmla="*/ 431006 h 1459707"/>
              <a:gd name="connsiteX4" fmla="*/ 1419226 w 1964532"/>
              <a:gd name="connsiteY4" fmla="*/ 850106 h 1459707"/>
              <a:gd name="connsiteX5" fmla="*/ 1416844 w 1964532"/>
              <a:gd name="connsiteY5" fmla="*/ 742950 h 1459707"/>
              <a:gd name="connsiteX6" fmla="*/ 535782 w 1964532"/>
              <a:gd name="connsiteY6" fmla="*/ 1459707 h 1459707"/>
              <a:gd name="connsiteX7" fmla="*/ 0 w 1964532"/>
              <a:gd name="connsiteY7" fmla="*/ 973931 h 1459707"/>
              <a:gd name="connsiteX0" fmla="*/ 0 w 1959769"/>
              <a:gd name="connsiteY0" fmla="*/ 959644 h 1459707"/>
              <a:gd name="connsiteX1" fmla="*/ 1402556 w 1959769"/>
              <a:gd name="connsiteY1" fmla="*/ 107156 h 1459707"/>
              <a:gd name="connsiteX2" fmla="*/ 1402556 w 1959769"/>
              <a:gd name="connsiteY2" fmla="*/ 0 h 1459707"/>
              <a:gd name="connsiteX3" fmla="*/ 1959769 w 1959769"/>
              <a:gd name="connsiteY3" fmla="*/ 431006 h 1459707"/>
              <a:gd name="connsiteX4" fmla="*/ 1414463 w 1959769"/>
              <a:gd name="connsiteY4" fmla="*/ 850106 h 1459707"/>
              <a:gd name="connsiteX5" fmla="*/ 1412081 w 1959769"/>
              <a:gd name="connsiteY5" fmla="*/ 742950 h 1459707"/>
              <a:gd name="connsiteX6" fmla="*/ 531019 w 1959769"/>
              <a:gd name="connsiteY6" fmla="*/ 1459707 h 1459707"/>
              <a:gd name="connsiteX7" fmla="*/ 0 w 1959769"/>
              <a:gd name="connsiteY7" fmla="*/ 959644 h 1459707"/>
              <a:gd name="connsiteX0" fmla="*/ 0 w 1959769"/>
              <a:gd name="connsiteY0" fmla="*/ 959644 h 1459707"/>
              <a:gd name="connsiteX1" fmla="*/ 1402556 w 1959769"/>
              <a:gd name="connsiteY1" fmla="*/ 107156 h 1459707"/>
              <a:gd name="connsiteX2" fmla="*/ 1402556 w 1959769"/>
              <a:gd name="connsiteY2" fmla="*/ 0 h 1459707"/>
              <a:gd name="connsiteX3" fmla="*/ 1959769 w 1959769"/>
              <a:gd name="connsiteY3" fmla="*/ 431006 h 1459707"/>
              <a:gd name="connsiteX4" fmla="*/ 1414463 w 1959769"/>
              <a:gd name="connsiteY4" fmla="*/ 850106 h 1459707"/>
              <a:gd name="connsiteX5" fmla="*/ 1412081 w 1959769"/>
              <a:gd name="connsiteY5" fmla="*/ 742950 h 1459707"/>
              <a:gd name="connsiteX6" fmla="*/ 531019 w 1959769"/>
              <a:gd name="connsiteY6" fmla="*/ 1459707 h 1459707"/>
              <a:gd name="connsiteX7" fmla="*/ 0 w 1959769"/>
              <a:gd name="connsiteY7" fmla="*/ 959644 h 1459707"/>
              <a:gd name="connsiteX0" fmla="*/ 0 w 1959769"/>
              <a:gd name="connsiteY0" fmla="*/ 959644 h 1459707"/>
              <a:gd name="connsiteX1" fmla="*/ 1402556 w 1959769"/>
              <a:gd name="connsiteY1" fmla="*/ 107156 h 1459707"/>
              <a:gd name="connsiteX2" fmla="*/ 1402556 w 1959769"/>
              <a:gd name="connsiteY2" fmla="*/ 0 h 1459707"/>
              <a:gd name="connsiteX3" fmla="*/ 1959769 w 1959769"/>
              <a:gd name="connsiteY3" fmla="*/ 431006 h 1459707"/>
              <a:gd name="connsiteX4" fmla="*/ 1414463 w 1959769"/>
              <a:gd name="connsiteY4" fmla="*/ 850106 h 1459707"/>
              <a:gd name="connsiteX5" fmla="*/ 1412081 w 1959769"/>
              <a:gd name="connsiteY5" fmla="*/ 742950 h 1459707"/>
              <a:gd name="connsiteX6" fmla="*/ 531019 w 1959769"/>
              <a:gd name="connsiteY6" fmla="*/ 1459707 h 1459707"/>
              <a:gd name="connsiteX7" fmla="*/ 0 w 1959769"/>
              <a:gd name="connsiteY7" fmla="*/ 959644 h 1459707"/>
              <a:gd name="connsiteX0" fmla="*/ 0 w 1959769"/>
              <a:gd name="connsiteY0" fmla="*/ 959644 h 1459707"/>
              <a:gd name="connsiteX1" fmla="*/ 1402556 w 1959769"/>
              <a:gd name="connsiteY1" fmla="*/ 107156 h 1459707"/>
              <a:gd name="connsiteX2" fmla="*/ 1402556 w 1959769"/>
              <a:gd name="connsiteY2" fmla="*/ 0 h 1459707"/>
              <a:gd name="connsiteX3" fmla="*/ 1959769 w 1959769"/>
              <a:gd name="connsiteY3" fmla="*/ 431006 h 1459707"/>
              <a:gd name="connsiteX4" fmla="*/ 1414463 w 1959769"/>
              <a:gd name="connsiteY4" fmla="*/ 850106 h 1459707"/>
              <a:gd name="connsiteX5" fmla="*/ 1412081 w 1959769"/>
              <a:gd name="connsiteY5" fmla="*/ 742950 h 1459707"/>
              <a:gd name="connsiteX6" fmla="*/ 531019 w 1959769"/>
              <a:gd name="connsiteY6" fmla="*/ 1459707 h 1459707"/>
              <a:gd name="connsiteX7" fmla="*/ 0 w 1959769"/>
              <a:gd name="connsiteY7" fmla="*/ 959644 h 1459707"/>
              <a:gd name="connsiteX0" fmla="*/ 0 w 1959769"/>
              <a:gd name="connsiteY0" fmla="*/ 959644 h 1459707"/>
              <a:gd name="connsiteX1" fmla="*/ 1402556 w 1959769"/>
              <a:gd name="connsiteY1" fmla="*/ 107156 h 1459707"/>
              <a:gd name="connsiteX2" fmla="*/ 1402556 w 1959769"/>
              <a:gd name="connsiteY2" fmla="*/ 0 h 1459707"/>
              <a:gd name="connsiteX3" fmla="*/ 1959769 w 1959769"/>
              <a:gd name="connsiteY3" fmla="*/ 431006 h 1459707"/>
              <a:gd name="connsiteX4" fmla="*/ 1414463 w 1959769"/>
              <a:gd name="connsiteY4" fmla="*/ 850106 h 1459707"/>
              <a:gd name="connsiteX5" fmla="*/ 1402556 w 1959769"/>
              <a:gd name="connsiteY5" fmla="*/ 740569 h 1459707"/>
              <a:gd name="connsiteX6" fmla="*/ 531019 w 1959769"/>
              <a:gd name="connsiteY6" fmla="*/ 1459707 h 1459707"/>
              <a:gd name="connsiteX7" fmla="*/ 0 w 1959769"/>
              <a:gd name="connsiteY7" fmla="*/ 959644 h 1459707"/>
              <a:gd name="connsiteX0" fmla="*/ 0 w 1959769"/>
              <a:gd name="connsiteY0" fmla="*/ 959644 h 1459707"/>
              <a:gd name="connsiteX1" fmla="*/ 1402556 w 1959769"/>
              <a:gd name="connsiteY1" fmla="*/ 107156 h 1459707"/>
              <a:gd name="connsiteX2" fmla="*/ 1402556 w 1959769"/>
              <a:gd name="connsiteY2" fmla="*/ 0 h 1459707"/>
              <a:gd name="connsiteX3" fmla="*/ 1959769 w 1959769"/>
              <a:gd name="connsiteY3" fmla="*/ 431006 h 1459707"/>
              <a:gd name="connsiteX4" fmla="*/ 1400175 w 1959769"/>
              <a:gd name="connsiteY4" fmla="*/ 850106 h 1459707"/>
              <a:gd name="connsiteX5" fmla="*/ 1402556 w 1959769"/>
              <a:gd name="connsiteY5" fmla="*/ 740569 h 1459707"/>
              <a:gd name="connsiteX6" fmla="*/ 531019 w 1959769"/>
              <a:gd name="connsiteY6" fmla="*/ 1459707 h 1459707"/>
              <a:gd name="connsiteX7" fmla="*/ 0 w 1959769"/>
              <a:gd name="connsiteY7" fmla="*/ 959644 h 145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9769" h="1459707">
                <a:moveTo>
                  <a:pt x="0" y="959644"/>
                </a:moveTo>
                <a:cubicBezTo>
                  <a:pt x="515144" y="-26987"/>
                  <a:pt x="1199355" y="107950"/>
                  <a:pt x="1402556" y="107156"/>
                </a:cubicBezTo>
                <a:lnTo>
                  <a:pt x="1402556" y="0"/>
                </a:lnTo>
                <a:lnTo>
                  <a:pt x="1959769" y="431006"/>
                </a:lnTo>
                <a:lnTo>
                  <a:pt x="1400175" y="850106"/>
                </a:lnTo>
                <a:cubicBezTo>
                  <a:pt x="1400969" y="813594"/>
                  <a:pt x="1401762" y="777081"/>
                  <a:pt x="1402556" y="740569"/>
                </a:cubicBezTo>
                <a:cubicBezTo>
                  <a:pt x="689769" y="646113"/>
                  <a:pt x="743743" y="1387476"/>
                  <a:pt x="531019" y="1459707"/>
                </a:cubicBezTo>
                <a:cubicBezTo>
                  <a:pt x="352425" y="1297782"/>
                  <a:pt x="26194" y="1326357"/>
                  <a:pt x="0" y="959644"/>
                </a:cubicBezTo>
                <a:close/>
              </a:path>
            </a:pathLst>
          </a:custGeom>
          <a:gradFill>
            <a:gsLst>
              <a:gs pos="20000">
                <a:schemeClr val="tx2"/>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a:solidFill>
                <a:srgbClr val="FFFFFF"/>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A2538C56-DFCE-4A08-B106-82BF35C9E593}"/>
              </a:ext>
            </a:extLst>
          </p:cNvPr>
          <p:cNvSpPr/>
          <p:nvPr/>
        </p:nvSpPr>
        <p:spPr>
          <a:xfrm rot="10800000">
            <a:off x="2750792" y="4113947"/>
            <a:ext cx="2176560" cy="1605678"/>
          </a:xfrm>
          <a:custGeom>
            <a:avLst/>
            <a:gdLst>
              <a:gd name="connsiteX0" fmla="*/ 0 w 1931194"/>
              <a:gd name="connsiteY0" fmla="*/ 916781 h 1264444"/>
              <a:gd name="connsiteX1" fmla="*/ 1373981 w 1931194"/>
              <a:gd name="connsiteY1" fmla="*/ 107156 h 1264444"/>
              <a:gd name="connsiteX2" fmla="*/ 1373981 w 1931194"/>
              <a:gd name="connsiteY2" fmla="*/ 0 h 1264444"/>
              <a:gd name="connsiteX3" fmla="*/ 1931194 w 1931194"/>
              <a:gd name="connsiteY3" fmla="*/ 431006 h 1264444"/>
              <a:gd name="connsiteX4" fmla="*/ 1385888 w 1931194"/>
              <a:gd name="connsiteY4" fmla="*/ 850106 h 1264444"/>
              <a:gd name="connsiteX5" fmla="*/ 1383506 w 1931194"/>
              <a:gd name="connsiteY5" fmla="*/ 742950 h 1264444"/>
              <a:gd name="connsiteX6" fmla="*/ 619125 w 1931194"/>
              <a:gd name="connsiteY6" fmla="*/ 1264444 h 1264444"/>
              <a:gd name="connsiteX7" fmla="*/ 0 w 1931194"/>
              <a:gd name="connsiteY7" fmla="*/ 916781 h 1264444"/>
              <a:gd name="connsiteX0" fmla="*/ 0 w 1931194"/>
              <a:gd name="connsiteY0" fmla="*/ 916781 h 1264444"/>
              <a:gd name="connsiteX1" fmla="*/ 1373981 w 1931194"/>
              <a:gd name="connsiteY1" fmla="*/ 107156 h 1264444"/>
              <a:gd name="connsiteX2" fmla="*/ 1373981 w 1931194"/>
              <a:gd name="connsiteY2" fmla="*/ 0 h 1264444"/>
              <a:gd name="connsiteX3" fmla="*/ 1931194 w 1931194"/>
              <a:gd name="connsiteY3" fmla="*/ 431006 h 1264444"/>
              <a:gd name="connsiteX4" fmla="*/ 1385888 w 1931194"/>
              <a:gd name="connsiteY4" fmla="*/ 850106 h 1264444"/>
              <a:gd name="connsiteX5" fmla="*/ 1383506 w 1931194"/>
              <a:gd name="connsiteY5" fmla="*/ 742950 h 1264444"/>
              <a:gd name="connsiteX6" fmla="*/ 619125 w 1931194"/>
              <a:gd name="connsiteY6" fmla="*/ 1264444 h 1264444"/>
              <a:gd name="connsiteX7" fmla="*/ 0 w 1931194"/>
              <a:gd name="connsiteY7" fmla="*/ 916781 h 1264444"/>
              <a:gd name="connsiteX0" fmla="*/ 0 w 1931194"/>
              <a:gd name="connsiteY0" fmla="*/ 916781 h 1264444"/>
              <a:gd name="connsiteX1" fmla="*/ 1373981 w 1931194"/>
              <a:gd name="connsiteY1" fmla="*/ 107156 h 1264444"/>
              <a:gd name="connsiteX2" fmla="*/ 1373981 w 1931194"/>
              <a:gd name="connsiteY2" fmla="*/ 0 h 1264444"/>
              <a:gd name="connsiteX3" fmla="*/ 1931194 w 1931194"/>
              <a:gd name="connsiteY3" fmla="*/ 431006 h 1264444"/>
              <a:gd name="connsiteX4" fmla="*/ 1385888 w 1931194"/>
              <a:gd name="connsiteY4" fmla="*/ 850106 h 1264444"/>
              <a:gd name="connsiteX5" fmla="*/ 1383506 w 1931194"/>
              <a:gd name="connsiteY5" fmla="*/ 742950 h 1264444"/>
              <a:gd name="connsiteX6" fmla="*/ 619125 w 1931194"/>
              <a:gd name="connsiteY6" fmla="*/ 1264444 h 1264444"/>
              <a:gd name="connsiteX7" fmla="*/ 0 w 1931194"/>
              <a:gd name="connsiteY7" fmla="*/ 916781 h 1264444"/>
              <a:gd name="connsiteX0" fmla="*/ 0 w 1931194"/>
              <a:gd name="connsiteY0" fmla="*/ 916781 h 1459707"/>
              <a:gd name="connsiteX1" fmla="*/ 1373981 w 1931194"/>
              <a:gd name="connsiteY1" fmla="*/ 107156 h 1459707"/>
              <a:gd name="connsiteX2" fmla="*/ 1373981 w 1931194"/>
              <a:gd name="connsiteY2" fmla="*/ 0 h 1459707"/>
              <a:gd name="connsiteX3" fmla="*/ 1931194 w 1931194"/>
              <a:gd name="connsiteY3" fmla="*/ 431006 h 1459707"/>
              <a:gd name="connsiteX4" fmla="*/ 1385888 w 1931194"/>
              <a:gd name="connsiteY4" fmla="*/ 850106 h 1459707"/>
              <a:gd name="connsiteX5" fmla="*/ 1383506 w 1931194"/>
              <a:gd name="connsiteY5" fmla="*/ 742950 h 1459707"/>
              <a:gd name="connsiteX6" fmla="*/ 502444 w 1931194"/>
              <a:gd name="connsiteY6" fmla="*/ 1459707 h 1459707"/>
              <a:gd name="connsiteX7" fmla="*/ 0 w 1931194"/>
              <a:gd name="connsiteY7" fmla="*/ 916781 h 1459707"/>
              <a:gd name="connsiteX0" fmla="*/ 0 w 1964532"/>
              <a:gd name="connsiteY0" fmla="*/ 973931 h 1459707"/>
              <a:gd name="connsiteX1" fmla="*/ 1407319 w 1964532"/>
              <a:gd name="connsiteY1" fmla="*/ 107156 h 1459707"/>
              <a:gd name="connsiteX2" fmla="*/ 1407319 w 1964532"/>
              <a:gd name="connsiteY2" fmla="*/ 0 h 1459707"/>
              <a:gd name="connsiteX3" fmla="*/ 1964532 w 1964532"/>
              <a:gd name="connsiteY3" fmla="*/ 431006 h 1459707"/>
              <a:gd name="connsiteX4" fmla="*/ 1419226 w 1964532"/>
              <a:gd name="connsiteY4" fmla="*/ 850106 h 1459707"/>
              <a:gd name="connsiteX5" fmla="*/ 1416844 w 1964532"/>
              <a:gd name="connsiteY5" fmla="*/ 742950 h 1459707"/>
              <a:gd name="connsiteX6" fmla="*/ 535782 w 1964532"/>
              <a:gd name="connsiteY6" fmla="*/ 1459707 h 1459707"/>
              <a:gd name="connsiteX7" fmla="*/ 0 w 1964532"/>
              <a:gd name="connsiteY7" fmla="*/ 973931 h 1459707"/>
              <a:gd name="connsiteX0" fmla="*/ 0 w 1964532"/>
              <a:gd name="connsiteY0" fmla="*/ 973931 h 1459707"/>
              <a:gd name="connsiteX1" fmla="*/ 1407319 w 1964532"/>
              <a:gd name="connsiteY1" fmla="*/ 107156 h 1459707"/>
              <a:gd name="connsiteX2" fmla="*/ 1407319 w 1964532"/>
              <a:gd name="connsiteY2" fmla="*/ 0 h 1459707"/>
              <a:gd name="connsiteX3" fmla="*/ 1964532 w 1964532"/>
              <a:gd name="connsiteY3" fmla="*/ 431006 h 1459707"/>
              <a:gd name="connsiteX4" fmla="*/ 1419226 w 1964532"/>
              <a:gd name="connsiteY4" fmla="*/ 850106 h 1459707"/>
              <a:gd name="connsiteX5" fmla="*/ 1416844 w 1964532"/>
              <a:gd name="connsiteY5" fmla="*/ 742950 h 1459707"/>
              <a:gd name="connsiteX6" fmla="*/ 535782 w 1964532"/>
              <a:gd name="connsiteY6" fmla="*/ 1459707 h 1459707"/>
              <a:gd name="connsiteX7" fmla="*/ 0 w 1964532"/>
              <a:gd name="connsiteY7" fmla="*/ 973931 h 1459707"/>
              <a:gd name="connsiteX0" fmla="*/ 0 w 1959769"/>
              <a:gd name="connsiteY0" fmla="*/ 959644 h 1459707"/>
              <a:gd name="connsiteX1" fmla="*/ 1402556 w 1959769"/>
              <a:gd name="connsiteY1" fmla="*/ 107156 h 1459707"/>
              <a:gd name="connsiteX2" fmla="*/ 1402556 w 1959769"/>
              <a:gd name="connsiteY2" fmla="*/ 0 h 1459707"/>
              <a:gd name="connsiteX3" fmla="*/ 1959769 w 1959769"/>
              <a:gd name="connsiteY3" fmla="*/ 431006 h 1459707"/>
              <a:gd name="connsiteX4" fmla="*/ 1414463 w 1959769"/>
              <a:gd name="connsiteY4" fmla="*/ 850106 h 1459707"/>
              <a:gd name="connsiteX5" fmla="*/ 1412081 w 1959769"/>
              <a:gd name="connsiteY5" fmla="*/ 742950 h 1459707"/>
              <a:gd name="connsiteX6" fmla="*/ 531019 w 1959769"/>
              <a:gd name="connsiteY6" fmla="*/ 1459707 h 1459707"/>
              <a:gd name="connsiteX7" fmla="*/ 0 w 1959769"/>
              <a:gd name="connsiteY7" fmla="*/ 959644 h 1459707"/>
              <a:gd name="connsiteX0" fmla="*/ 0 w 1959769"/>
              <a:gd name="connsiteY0" fmla="*/ 959644 h 1459707"/>
              <a:gd name="connsiteX1" fmla="*/ 1402556 w 1959769"/>
              <a:gd name="connsiteY1" fmla="*/ 107156 h 1459707"/>
              <a:gd name="connsiteX2" fmla="*/ 1402556 w 1959769"/>
              <a:gd name="connsiteY2" fmla="*/ 0 h 1459707"/>
              <a:gd name="connsiteX3" fmla="*/ 1959769 w 1959769"/>
              <a:gd name="connsiteY3" fmla="*/ 431006 h 1459707"/>
              <a:gd name="connsiteX4" fmla="*/ 1414463 w 1959769"/>
              <a:gd name="connsiteY4" fmla="*/ 850106 h 1459707"/>
              <a:gd name="connsiteX5" fmla="*/ 1412081 w 1959769"/>
              <a:gd name="connsiteY5" fmla="*/ 742950 h 1459707"/>
              <a:gd name="connsiteX6" fmla="*/ 531019 w 1959769"/>
              <a:gd name="connsiteY6" fmla="*/ 1459707 h 1459707"/>
              <a:gd name="connsiteX7" fmla="*/ 0 w 1959769"/>
              <a:gd name="connsiteY7" fmla="*/ 959644 h 1459707"/>
              <a:gd name="connsiteX0" fmla="*/ 0 w 1959769"/>
              <a:gd name="connsiteY0" fmla="*/ 959644 h 1459707"/>
              <a:gd name="connsiteX1" fmla="*/ 1402556 w 1959769"/>
              <a:gd name="connsiteY1" fmla="*/ 107156 h 1459707"/>
              <a:gd name="connsiteX2" fmla="*/ 1402556 w 1959769"/>
              <a:gd name="connsiteY2" fmla="*/ 0 h 1459707"/>
              <a:gd name="connsiteX3" fmla="*/ 1959769 w 1959769"/>
              <a:gd name="connsiteY3" fmla="*/ 431006 h 1459707"/>
              <a:gd name="connsiteX4" fmla="*/ 1414463 w 1959769"/>
              <a:gd name="connsiteY4" fmla="*/ 850106 h 1459707"/>
              <a:gd name="connsiteX5" fmla="*/ 1412081 w 1959769"/>
              <a:gd name="connsiteY5" fmla="*/ 742950 h 1459707"/>
              <a:gd name="connsiteX6" fmla="*/ 531019 w 1959769"/>
              <a:gd name="connsiteY6" fmla="*/ 1459707 h 1459707"/>
              <a:gd name="connsiteX7" fmla="*/ 0 w 1959769"/>
              <a:gd name="connsiteY7" fmla="*/ 959644 h 1459707"/>
              <a:gd name="connsiteX0" fmla="*/ 0 w 1959769"/>
              <a:gd name="connsiteY0" fmla="*/ 959644 h 1459707"/>
              <a:gd name="connsiteX1" fmla="*/ 1402556 w 1959769"/>
              <a:gd name="connsiteY1" fmla="*/ 107156 h 1459707"/>
              <a:gd name="connsiteX2" fmla="*/ 1402556 w 1959769"/>
              <a:gd name="connsiteY2" fmla="*/ 0 h 1459707"/>
              <a:gd name="connsiteX3" fmla="*/ 1959769 w 1959769"/>
              <a:gd name="connsiteY3" fmla="*/ 431006 h 1459707"/>
              <a:gd name="connsiteX4" fmla="*/ 1414463 w 1959769"/>
              <a:gd name="connsiteY4" fmla="*/ 850106 h 1459707"/>
              <a:gd name="connsiteX5" fmla="*/ 1412081 w 1959769"/>
              <a:gd name="connsiteY5" fmla="*/ 742950 h 1459707"/>
              <a:gd name="connsiteX6" fmla="*/ 531019 w 1959769"/>
              <a:gd name="connsiteY6" fmla="*/ 1459707 h 1459707"/>
              <a:gd name="connsiteX7" fmla="*/ 0 w 1959769"/>
              <a:gd name="connsiteY7" fmla="*/ 959644 h 1459707"/>
              <a:gd name="connsiteX0" fmla="*/ 0 w 1959769"/>
              <a:gd name="connsiteY0" fmla="*/ 959644 h 1459707"/>
              <a:gd name="connsiteX1" fmla="*/ 1402556 w 1959769"/>
              <a:gd name="connsiteY1" fmla="*/ 107156 h 1459707"/>
              <a:gd name="connsiteX2" fmla="*/ 1402556 w 1959769"/>
              <a:gd name="connsiteY2" fmla="*/ 0 h 1459707"/>
              <a:gd name="connsiteX3" fmla="*/ 1959769 w 1959769"/>
              <a:gd name="connsiteY3" fmla="*/ 431006 h 1459707"/>
              <a:gd name="connsiteX4" fmla="*/ 1414463 w 1959769"/>
              <a:gd name="connsiteY4" fmla="*/ 850106 h 1459707"/>
              <a:gd name="connsiteX5" fmla="*/ 1402556 w 1959769"/>
              <a:gd name="connsiteY5" fmla="*/ 740569 h 1459707"/>
              <a:gd name="connsiteX6" fmla="*/ 531019 w 1959769"/>
              <a:gd name="connsiteY6" fmla="*/ 1459707 h 1459707"/>
              <a:gd name="connsiteX7" fmla="*/ 0 w 1959769"/>
              <a:gd name="connsiteY7" fmla="*/ 959644 h 1459707"/>
              <a:gd name="connsiteX0" fmla="*/ 0 w 1959769"/>
              <a:gd name="connsiteY0" fmla="*/ 959644 h 1459707"/>
              <a:gd name="connsiteX1" fmla="*/ 1402556 w 1959769"/>
              <a:gd name="connsiteY1" fmla="*/ 107156 h 1459707"/>
              <a:gd name="connsiteX2" fmla="*/ 1402556 w 1959769"/>
              <a:gd name="connsiteY2" fmla="*/ 0 h 1459707"/>
              <a:gd name="connsiteX3" fmla="*/ 1959769 w 1959769"/>
              <a:gd name="connsiteY3" fmla="*/ 431006 h 1459707"/>
              <a:gd name="connsiteX4" fmla="*/ 1400175 w 1959769"/>
              <a:gd name="connsiteY4" fmla="*/ 850106 h 1459707"/>
              <a:gd name="connsiteX5" fmla="*/ 1402556 w 1959769"/>
              <a:gd name="connsiteY5" fmla="*/ 740569 h 1459707"/>
              <a:gd name="connsiteX6" fmla="*/ 531019 w 1959769"/>
              <a:gd name="connsiteY6" fmla="*/ 1459707 h 1459707"/>
              <a:gd name="connsiteX7" fmla="*/ 0 w 1959769"/>
              <a:gd name="connsiteY7" fmla="*/ 959644 h 145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9769" h="1459707">
                <a:moveTo>
                  <a:pt x="0" y="959644"/>
                </a:moveTo>
                <a:cubicBezTo>
                  <a:pt x="515144" y="-26987"/>
                  <a:pt x="1199355" y="107950"/>
                  <a:pt x="1402556" y="107156"/>
                </a:cubicBezTo>
                <a:lnTo>
                  <a:pt x="1402556" y="0"/>
                </a:lnTo>
                <a:lnTo>
                  <a:pt x="1959769" y="431006"/>
                </a:lnTo>
                <a:lnTo>
                  <a:pt x="1400175" y="850106"/>
                </a:lnTo>
                <a:cubicBezTo>
                  <a:pt x="1400969" y="813594"/>
                  <a:pt x="1401762" y="777081"/>
                  <a:pt x="1402556" y="740569"/>
                </a:cubicBezTo>
                <a:cubicBezTo>
                  <a:pt x="689769" y="646113"/>
                  <a:pt x="743743" y="1387476"/>
                  <a:pt x="531019" y="1459707"/>
                </a:cubicBezTo>
                <a:cubicBezTo>
                  <a:pt x="352425" y="1297782"/>
                  <a:pt x="26194" y="1326357"/>
                  <a:pt x="0" y="959644"/>
                </a:cubicBezTo>
                <a:close/>
              </a:path>
            </a:pathLst>
          </a:custGeom>
          <a:gradFill>
            <a:gsLst>
              <a:gs pos="20000">
                <a:schemeClr val="tx2"/>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a:solidFill>
                <a:srgbClr val="FFFFFF"/>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626BA6C1-BE60-48DC-8BC4-9F7D2123A5A5}"/>
              </a:ext>
            </a:extLst>
          </p:cNvPr>
          <p:cNvSpPr txBox="1"/>
          <p:nvPr/>
        </p:nvSpPr>
        <p:spPr>
          <a:xfrm>
            <a:off x="2887742" y="3399503"/>
            <a:ext cx="727763" cy="507831"/>
          </a:xfrm>
          <a:prstGeom prst="rect">
            <a:avLst/>
          </a:prstGeom>
          <a:noFill/>
        </p:spPr>
        <p:txBody>
          <a:bodyPr wrap="none" lIns="0" tIns="0" rIns="0" bIns="0" rtlCol="0">
            <a:spAutoFit/>
          </a:bodyPr>
          <a:lstStyle/>
          <a:p>
            <a:pPr algn="ctr" defTabSz="1218987">
              <a:defRPr/>
            </a:pPr>
            <a:r>
              <a:rPr lang="en-US" sz="1100" dirty="0">
                <a:solidFill>
                  <a:srgbClr val="FFFFFF"/>
                </a:solidFill>
                <a:latin typeface="Arial" panose="020B0604020202020204" pitchFamily="34" charset="0"/>
                <a:cs typeface="Arial" panose="020B0604020202020204" pitchFamily="34" charset="0"/>
              </a:rPr>
              <a:t>Where is</a:t>
            </a:r>
          </a:p>
          <a:p>
            <a:pPr algn="ctr" defTabSz="1218987">
              <a:defRPr/>
            </a:pPr>
            <a:r>
              <a:rPr lang="en-US" sz="1100" dirty="0">
                <a:solidFill>
                  <a:srgbClr val="FFFFFF"/>
                </a:solidFill>
                <a:latin typeface="Arial" panose="020B0604020202020204" pitchFamily="34" charset="0"/>
                <a:cs typeface="Arial" panose="020B0604020202020204" pitchFamily="34" charset="0"/>
              </a:rPr>
              <a:t> the Data </a:t>
            </a:r>
          </a:p>
          <a:p>
            <a:pPr algn="ctr" defTabSz="1218987">
              <a:defRPr/>
            </a:pPr>
            <a:r>
              <a:rPr lang="en-US" sz="1100" dirty="0">
                <a:solidFill>
                  <a:srgbClr val="FFFFFF"/>
                </a:solidFill>
                <a:latin typeface="Arial" panose="020B0604020202020204" pitchFamily="34" charset="0"/>
                <a:cs typeface="Arial" panose="020B0604020202020204" pitchFamily="34" charset="0"/>
              </a:rPr>
              <a:t>Ghost EMR</a:t>
            </a:r>
          </a:p>
        </p:txBody>
      </p:sp>
      <p:grpSp>
        <p:nvGrpSpPr>
          <p:cNvPr id="83" name="Group 82">
            <a:extLst>
              <a:ext uri="{FF2B5EF4-FFF2-40B4-BE49-F238E27FC236}">
                <a16:creationId xmlns:a16="http://schemas.microsoft.com/office/drawing/2014/main" id="{36747595-1154-4CDB-9204-56A9B77F502A}"/>
              </a:ext>
            </a:extLst>
          </p:cNvPr>
          <p:cNvGrpSpPr/>
          <p:nvPr/>
        </p:nvGrpSpPr>
        <p:grpSpPr>
          <a:xfrm>
            <a:off x="882334" y="3232119"/>
            <a:ext cx="517770" cy="599116"/>
            <a:chOff x="1235502" y="1988472"/>
            <a:chExt cx="466199" cy="544651"/>
          </a:xfrm>
        </p:grpSpPr>
        <p:sp>
          <p:nvSpPr>
            <p:cNvPr id="37" name="TextBox 36">
              <a:extLst>
                <a:ext uri="{FF2B5EF4-FFF2-40B4-BE49-F238E27FC236}">
                  <a16:creationId xmlns:a16="http://schemas.microsoft.com/office/drawing/2014/main" id="{719D53E9-D124-4248-8CC6-58F5DF1CE595}"/>
                </a:ext>
              </a:extLst>
            </p:cNvPr>
            <p:cNvSpPr txBox="1"/>
            <p:nvPr/>
          </p:nvSpPr>
          <p:spPr>
            <a:xfrm>
              <a:off x="1235502" y="2379235"/>
              <a:ext cx="466199" cy="153888"/>
            </a:xfrm>
            <a:prstGeom prst="rect">
              <a:avLst/>
            </a:prstGeom>
            <a:noFill/>
          </p:spPr>
          <p:txBody>
            <a:bodyPr wrap="none" lIns="0" tIns="0" rIns="0" bIns="0" rtlCol="0">
              <a:spAutoFit/>
            </a:bodyPr>
            <a:lstStyle/>
            <a:p>
              <a:pPr defTabSz="1218987">
                <a:defRPr/>
              </a:pPr>
              <a:r>
                <a:rPr lang="en-US" sz="1100" b="1" dirty="0">
                  <a:solidFill>
                    <a:srgbClr val="FFFFFF"/>
                  </a:solidFill>
                  <a:latin typeface="Arial" panose="020B0604020202020204" pitchFamily="34" charset="0"/>
                  <a:cs typeface="Arial" panose="020B0604020202020204" pitchFamily="34" charset="0"/>
                </a:rPr>
                <a:t>Servers</a:t>
              </a:r>
            </a:p>
          </p:txBody>
        </p:sp>
        <p:pic>
          <p:nvPicPr>
            <p:cNvPr id="61" name="Graphic 60">
              <a:extLst>
                <a:ext uri="{FF2B5EF4-FFF2-40B4-BE49-F238E27FC236}">
                  <a16:creationId xmlns:a16="http://schemas.microsoft.com/office/drawing/2014/main" id="{730DBFC2-69CB-40F8-9599-7439A45408B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0563" y="1988472"/>
              <a:ext cx="387648" cy="387648"/>
            </a:xfrm>
            <a:prstGeom prst="rect">
              <a:avLst/>
            </a:prstGeom>
          </p:spPr>
        </p:pic>
      </p:grpSp>
      <p:grpSp>
        <p:nvGrpSpPr>
          <p:cNvPr id="103" name="Group 102">
            <a:extLst>
              <a:ext uri="{FF2B5EF4-FFF2-40B4-BE49-F238E27FC236}">
                <a16:creationId xmlns:a16="http://schemas.microsoft.com/office/drawing/2014/main" id="{13FCD0C3-C2B8-491D-B0FE-96BD6F8C57A3}"/>
              </a:ext>
            </a:extLst>
          </p:cNvPr>
          <p:cNvGrpSpPr/>
          <p:nvPr/>
        </p:nvGrpSpPr>
        <p:grpSpPr>
          <a:xfrm>
            <a:off x="183633" y="2644863"/>
            <a:ext cx="706925" cy="476214"/>
            <a:chOff x="842596" y="2703951"/>
            <a:chExt cx="636513" cy="432922"/>
          </a:xfrm>
        </p:grpSpPr>
        <p:sp>
          <p:nvSpPr>
            <p:cNvPr id="39" name="TextBox 38">
              <a:extLst>
                <a:ext uri="{FF2B5EF4-FFF2-40B4-BE49-F238E27FC236}">
                  <a16:creationId xmlns:a16="http://schemas.microsoft.com/office/drawing/2014/main" id="{80BAB08B-B474-4780-A098-4A10534695CE}"/>
                </a:ext>
              </a:extLst>
            </p:cNvPr>
            <p:cNvSpPr txBox="1"/>
            <p:nvPr/>
          </p:nvSpPr>
          <p:spPr>
            <a:xfrm>
              <a:off x="842596" y="2982985"/>
              <a:ext cx="636513" cy="153888"/>
            </a:xfrm>
            <a:prstGeom prst="rect">
              <a:avLst/>
            </a:prstGeom>
            <a:noFill/>
          </p:spPr>
          <p:txBody>
            <a:bodyPr wrap="none" lIns="0" tIns="0" rIns="0" bIns="0" rtlCol="0">
              <a:spAutoFit/>
            </a:bodyPr>
            <a:lstStyle/>
            <a:p>
              <a:pPr defTabSz="1218987">
                <a:defRPr/>
              </a:pPr>
              <a:r>
                <a:rPr lang="en-US" sz="1100" b="1" dirty="0">
                  <a:solidFill>
                    <a:srgbClr val="FFFFFF"/>
                  </a:solidFill>
                  <a:latin typeface="Arial" panose="020B0604020202020204" pitchFamily="34" charset="0"/>
                  <a:cs typeface="Arial" panose="020B0604020202020204" pitchFamily="34" charset="0"/>
                </a:rPr>
                <a:t>Databases</a:t>
              </a:r>
            </a:p>
          </p:txBody>
        </p:sp>
        <p:pic>
          <p:nvPicPr>
            <p:cNvPr id="65" name="Graphic 64">
              <a:extLst>
                <a:ext uri="{FF2B5EF4-FFF2-40B4-BE49-F238E27FC236}">
                  <a16:creationId xmlns:a16="http://schemas.microsoft.com/office/drawing/2014/main" id="{215EA268-81A2-4E11-84E3-DD858F8CB1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7085" y="2703951"/>
              <a:ext cx="257947" cy="257947"/>
            </a:xfrm>
            <a:prstGeom prst="rect">
              <a:avLst/>
            </a:prstGeom>
          </p:spPr>
        </p:pic>
      </p:grpSp>
      <p:grpSp>
        <p:nvGrpSpPr>
          <p:cNvPr id="107" name="Group 106">
            <a:extLst>
              <a:ext uri="{FF2B5EF4-FFF2-40B4-BE49-F238E27FC236}">
                <a16:creationId xmlns:a16="http://schemas.microsoft.com/office/drawing/2014/main" id="{8B0697C3-9B4B-4928-8B3D-1A67CB047C71}"/>
              </a:ext>
            </a:extLst>
          </p:cNvPr>
          <p:cNvGrpSpPr/>
          <p:nvPr/>
        </p:nvGrpSpPr>
        <p:grpSpPr>
          <a:xfrm>
            <a:off x="1693352" y="2833894"/>
            <a:ext cx="1019510" cy="518347"/>
            <a:chOff x="1996020" y="2983862"/>
            <a:chExt cx="917964" cy="471225"/>
          </a:xfrm>
        </p:grpSpPr>
        <p:sp>
          <p:nvSpPr>
            <p:cNvPr id="51" name="TextBox 50">
              <a:extLst>
                <a:ext uri="{FF2B5EF4-FFF2-40B4-BE49-F238E27FC236}">
                  <a16:creationId xmlns:a16="http://schemas.microsoft.com/office/drawing/2014/main" id="{C13C2105-9006-475D-8B86-7B60C8FDCA37}"/>
                </a:ext>
              </a:extLst>
            </p:cNvPr>
            <p:cNvSpPr txBox="1"/>
            <p:nvPr/>
          </p:nvSpPr>
          <p:spPr>
            <a:xfrm>
              <a:off x="1996020" y="3301199"/>
              <a:ext cx="917964" cy="153888"/>
            </a:xfrm>
            <a:prstGeom prst="rect">
              <a:avLst/>
            </a:prstGeom>
            <a:noFill/>
          </p:spPr>
          <p:txBody>
            <a:bodyPr wrap="none" lIns="0" tIns="0" rIns="0" bIns="0" rtlCol="0">
              <a:spAutoFit/>
            </a:bodyPr>
            <a:lstStyle/>
            <a:p>
              <a:pPr defTabSz="1218987">
                <a:defRPr/>
              </a:pPr>
              <a:r>
                <a:rPr lang="en-US" sz="1100" b="1" dirty="0">
                  <a:solidFill>
                    <a:srgbClr val="FFFFFF"/>
                  </a:solidFill>
                  <a:latin typeface="Arial" panose="020B0604020202020204" pitchFamily="34" charset="0"/>
                  <a:cs typeface="Arial" panose="020B0604020202020204" pitchFamily="34" charset="0"/>
                </a:rPr>
                <a:t>Cloud Services</a:t>
              </a:r>
            </a:p>
          </p:txBody>
        </p:sp>
        <p:pic>
          <p:nvPicPr>
            <p:cNvPr id="67" name="Graphic 66">
              <a:extLst>
                <a:ext uri="{FF2B5EF4-FFF2-40B4-BE49-F238E27FC236}">
                  <a16:creationId xmlns:a16="http://schemas.microsoft.com/office/drawing/2014/main" id="{ACE0820A-B06C-461D-BF8C-D9F8CBCF3FB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21696" y="2983862"/>
              <a:ext cx="368158" cy="368158"/>
            </a:xfrm>
            <a:prstGeom prst="rect">
              <a:avLst/>
            </a:prstGeom>
          </p:spPr>
        </p:pic>
      </p:grpSp>
      <p:grpSp>
        <p:nvGrpSpPr>
          <p:cNvPr id="110" name="Group 109">
            <a:extLst>
              <a:ext uri="{FF2B5EF4-FFF2-40B4-BE49-F238E27FC236}">
                <a16:creationId xmlns:a16="http://schemas.microsoft.com/office/drawing/2014/main" id="{5E7D3CA6-1DA7-41A6-B347-2F3BB4DD873D}"/>
              </a:ext>
            </a:extLst>
          </p:cNvPr>
          <p:cNvGrpSpPr/>
          <p:nvPr/>
        </p:nvGrpSpPr>
        <p:grpSpPr>
          <a:xfrm>
            <a:off x="795341" y="4081791"/>
            <a:ext cx="445635" cy="592399"/>
            <a:chOff x="1363162" y="4004421"/>
            <a:chExt cx="401248" cy="538545"/>
          </a:xfrm>
        </p:grpSpPr>
        <p:sp>
          <p:nvSpPr>
            <p:cNvPr id="55" name="TextBox 54">
              <a:extLst>
                <a:ext uri="{FF2B5EF4-FFF2-40B4-BE49-F238E27FC236}">
                  <a16:creationId xmlns:a16="http://schemas.microsoft.com/office/drawing/2014/main" id="{C774EB33-232B-48A8-A626-7C4FFC02434C}"/>
                </a:ext>
              </a:extLst>
            </p:cNvPr>
            <p:cNvSpPr txBox="1"/>
            <p:nvPr/>
          </p:nvSpPr>
          <p:spPr>
            <a:xfrm>
              <a:off x="1363162" y="4389078"/>
              <a:ext cx="401248" cy="153888"/>
            </a:xfrm>
            <a:prstGeom prst="rect">
              <a:avLst/>
            </a:prstGeom>
            <a:noFill/>
          </p:spPr>
          <p:txBody>
            <a:bodyPr wrap="none" lIns="0" tIns="0" rIns="0" bIns="0" rtlCol="0">
              <a:spAutoFit/>
            </a:bodyPr>
            <a:lstStyle/>
            <a:p>
              <a:pPr defTabSz="1218987">
                <a:defRPr/>
              </a:pPr>
              <a:r>
                <a:rPr lang="en-US" sz="1100" b="1" dirty="0">
                  <a:solidFill>
                    <a:srgbClr val="FFFFFF"/>
                  </a:solidFill>
                  <a:latin typeface="Arial" panose="020B0604020202020204" pitchFamily="34" charset="0"/>
                  <a:cs typeface="Arial" panose="020B0604020202020204" pitchFamily="34" charset="0"/>
                </a:rPr>
                <a:t>Mobile</a:t>
              </a:r>
            </a:p>
          </p:txBody>
        </p:sp>
        <p:pic>
          <p:nvPicPr>
            <p:cNvPr id="68" name="Graphic 67">
              <a:extLst>
                <a:ext uri="{FF2B5EF4-FFF2-40B4-BE49-F238E27FC236}">
                  <a16:creationId xmlns:a16="http://schemas.microsoft.com/office/drawing/2014/main" id="{8F4AE6B0-45E7-4CE8-B063-F8113F7246B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14070" y="4004421"/>
              <a:ext cx="343819" cy="343819"/>
            </a:xfrm>
            <a:prstGeom prst="rect">
              <a:avLst/>
            </a:prstGeom>
          </p:spPr>
        </p:pic>
      </p:grpSp>
      <p:grpSp>
        <p:nvGrpSpPr>
          <p:cNvPr id="111" name="Group 110">
            <a:extLst>
              <a:ext uri="{FF2B5EF4-FFF2-40B4-BE49-F238E27FC236}">
                <a16:creationId xmlns:a16="http://schemas.microsoft.com/office/drawing/2014/main" id="{0FCF02EE-99ED-40DB-A8B4-FB579BABEEA5}"/>
              </a:ext>
            </a:extLst>
          </p:cNvPr>
          <p:cNvGrpSpPr/>
          <p:nvPr/>
        </p:nvGrpSpPr>
        <p:grpSpPr>
          <a:xfrm>
            <a:off x="1683787" y="3830405"/>
            <a:ext cx="979435" cy="511318"/>
            <a:chOff x="2012049" y="3736770"/>
            <a:chExt cx="881880" cy="464835"/>
          </a:xfrm>
        </p:grpSpPr>
        <p:sp>
          <p:nvSpPr>
            <p:cNvPr id="53" name="TextBox 52">
              <a:extLst>
                <a:ext uri="{FF2B5EF4-FFF2-40B4-BE49-F238E27FC236}">
                  <a16:creationId xmlns:a16="http://schemas.microsoft.com/office/drawing/2014/main" id="{0905FC02-CA9E-4911-AECE-E404EC83D177}"/>
                </a:ext>
              </a:extLst>
            </p:cNvPr>
            <p:cNvSpPr txBox="1"/>
            <p:nvPr/>
          </p:nvSpPr>
          <p:spPr>
            <a:xfrm>
              <a:off x="2012049" y="4047717"/>
              <a:ext cx="881880" cy="153888"/>
            </a:xfrm>
            <a:prstGeom prst="rect">
              <a:avLst/>
            </a:prstGeom>
            <a:noFill/>
          </p:spPr>
          <p:txBody>
            <a:bodyPr wrap="none" lIns="0" tIns="0" rIns="0" bIns="0" rtlCol="0">
              <a:spAutoFit/>
            </a:bodyPr>
            <a:lstStyle/>
            <a:p>
              <a:pPr defTabSz="1218987">
                <a:defRPr/>
              </a:pPr>
              <a:r>
                <a:rPr lang="en-US" sz="1100" b="1" dirty="0">
                  <a:solidFill>
                    <a:srgbClr val="FFFFFF"/>
                  </a:solidFill>
                  <a:latin typeface="Arial" panose="020B0604020202020204" pitchFamily="34" charset="0"/>
                  <a:cs typeface="Arial" panose="020B0604020202020204" pitchFamily="34" charset="0"/>
                </a:rPr>
                <a:t>Web Browsers</a:t>
              </a:r>
            </a:p>
          </p:txBody>
        </p:sp>
        <p:pic>
          <p:nvPicPr>
            <p:cNvPr id="69" name="Graphic 68">
              <a:extLst>
                <a:ext uri="{FF2B5EF4-FFF2-40B4-BE49-F238E27FC236}">
                  <a16:creationId xmlns:a16="http://schemas.microsoft.com/office/drawing/2014/main" id="{E014A0BE-6FA8-462B-9A84-F431572B7FB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85502" y="3736770"/>
              <a:ext cx="271001" cy="271001"/>
            </a:xfrm>
            <a:prstGeom prst="rect">
              <a:avLst/>
            </a:prstGeom>
          </p:spPr>
        </p:pic>
      </p:grpSp>
      <p:grpSp>
        <p:nvGrpSpPr>
          <p:cNvPr id="106" name="Group 105">
            <a:extLst>
              <a:ext uri="{FF2B5EF4-FFF2-40B4-BE49-F238E27FC236}">
                <a16:creationId xmlns:a16="http://schemas.microsoft.com/office/drawing/2014/main" id="{EBF35EC4-D9F5-4F96-9220-A035367289CB}"/>
              </a:ext>
            </a:extLst>
          </p:cNvPr>
          <p:cNvGrpSpPr/>
          <p:nvPr/>
        </p:nvGrpSpPr>
        <p:grpSpPr>
          <a:xfrm>
            <a:off x="1320040" y="2279065"/>
            <a:ext cx="375103" cy="496521"/>
            <a:chOff x="1895789" y="2551808"/>
            <a:chExt cx="337741" cy="451382"/>
          </a:xfrm>
        </p:grpSpPr>
        <p:sp>
          <p:nvSpPr>
            <p:cNvPr id="43" name="TextBox 42">
              <a:extLst>
                <a:ext uri="{FF2B5EF4-FFF2-40B4-BE49-F238E27FC236}">
                  <a16:creationId xmlns:a16="http://schemas.microsoft.com/office/drawing/2014/main" id="{A7CBAF7A-9AF2-42E3-B9D8-28C85D0A5DA6}"/>
                </a:ext>
              </a:extLst>
            </p:cNvPr>
            <p:cNvSpPr txBox="1"/>
            <p:nvPr/>
          </p:nvSpPr>
          <p:spPr>
            <a:xfrm>
              <a:off x="1895789" y="2849302"/>
              <a:ext cx="337741" cy="153888"/>
            </a:xfrm>
            <a:prstGeom prst="rect">
              <a:avLst/>
            </a:prstGeom>
            <a:noFill/>
          </p:spPr>
          <p:txBody>
            <a:bodyPr wrap="none" lIns="0" tIns="0" rIns="0" bIns="0" rtlCol="0">
              <a:spAutoFit/>
            </a:bodyPr>
            <a:lstStyle/>
            <a:p>
              <a:pPr defTabSz="1218987">
                <a:defRPr/>
              </a:pPr>
              <a:r>
                <a:rPr lang="en-US" sz="1100" b="1" dirty="0">
                  <a:solidFill>
                    <a:srgbClr val="FFFFFF"/>
                  </a:solidFill>
                  <a:latin typeface="Arial" panose="020B0604020202020204" pitchFamily="34" charset="0"/>
                  <a:cs typeface="Arial" panose="020B0604020202020204" pitchFamily="34" charset="0"/>
                </a:rPr>
                <a:t>Email</a:t>
              </a:r>
            </a:p>
          </p:txBody>
        </p:sp>
        <p:pic>
          <p:nvPicPr>
            <p:cNvPr id="105" name="Graphic 104">
              <a:extLst>
                <a:ext uri="{FF2B5EF4-FFF2-40B4-BE49-F238E27FC236}">
                  <a16:creationId xmlns:a16="http://schemas.microsoft.com/office/drawing/2014/main" id="{4DDC4A67-4ED0-4F16-8013-EEDFB2B1E5A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30360" y="2551808"/>
              <a:ext cx="281116" cy="281116"/>
            </a:xfrm>
            <a:prstGeom prst="rect">
              <a:avLst/>
            </a:prstGeom>
          </p:spPr>
        </p:pic>
      </p:grpSp>
      <p:sp>
        <p:nvSpPr>
          <p:cNvPr id="124" name="Rectangle: Rounded Corners 123">
            <a:extLst>
              <a:ext uri="{FF2B5EF4-FFF2-40B4-BE49-F238E27FC236}">
                <a16:creationId xmlns:a16="http://schemas.microsoft.com/office/drawing/2014/main" id="{F846023E-F5CA-4A95-A3EA-B15DDBE23F51}"/>
              </a:ext>
            </a:extLst>
          </p:cNvPr>
          <p:cNvSpPr/>
          <p:nvPr/>
        </p:nvSpPr>
        <p:spPr>
          <a:xfrm>
            <a:off x="661710" y="4804546"/>
            <a:ext cx="2029955" cy="1132263"/>
          </a:xfrm>
          <a:prstGeom prst="roundRect">
            <a:avLst>
              <a:gd name="adj" fmla="val 57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a:solidFill>
                <a:srgbClr val="FFFFFF"/>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0E88902-3BAD-4B8C-BC6F-A4EB8E1DA121}"/>
              </a:ext>
            </a:extLst>
          </p:cNvPr>
          <p:cNvSpPr txBox="1"/>
          <p:nvPr/>
        </p:nvSpPr>
        <p:spPr>
          <a:xfrm>
            <a:off x="3175212" y="5190184"/>
            <a:ext cx="344646" cy="169277"/>
          </a:xfrm>
          <a:prstGeom prst="rect">
            <a:avLst/>
          </a:prstGeom>
          <a:noFill/>
        </p:spPr>
        <p:txBody>
          <a:bodyPr wrap="none" lIns="0" tIns="0" rIns="0" bIns="0" rtlCol="0">
            <a:spAutoFit/>
          </a:bodyPr>
          <a:lstStyle/>
          <a:p>
            <a:pPr algn="ctr" defTabSz="1218987">
              <a:defRPr/>
            </a:pPr>
            <a:r>
              <a:rPr lang="en-US" sz="1100" b="1" dirty="0">
                <a:solidFill>
                  <a:srgbClr val="000000"/>
                </a:solidFill>
                <a:latin typeface="Arial" panose="020B0604020202020204" pitchFamily="34" charset="0"/>
                <a:cs typeface="Arial" panose="020B0604020202020204" pitchFamily="34" charset="0"/>
              </a:rPr>
              <a:t>Data </a:t>
            </a:r>
          </a:p>
        </p:txBody>
      </p:sp>
      <p:sp>
        <p:nvSpPr>
          <p:cNvPr id="127" name="TextBox 126">
            <a:extLst>
              <a:ext uri="{FF2B5EF4-FFF2-40B4-BE49-F238E27FC236}">
                <a16:creationId xmlns:a16="http://schemas.microsoft.com/office/drawing/2014/main" id="{B64FABEF-38D0-438C-AAAF-B6E82000B24A}"/>
              </a:ext>
            </a:extLst>
          </p:cNvPr>
          <p:cNvSpPr txBox="1"/>
          <p:nvPr/>
        </p:nvSpPr>
        <p:spPr>
          <a:xfrm>
            <a:off x="1310400" y="4859234"/>
            <a:ext cx="732572" cy="169277"/>
          </a:xfrm>
          <a:prstGeom prst="rect">
            <a:avLst/>
          </a:prstGeom>
          <a:noFill/>
        </p:spPr>
        <p:txBody>
          <a:bodyPr wrap="none" lIns="0" tIns="0" rIns="0" bIns="0" rtlCol="0">
            <a:spAutoFit/>
          </a:bodyPr>
          <a:lstStyle/>
          <a:p>
            <a:pPr algn="ctr" defTabSz="1218987">
              <a:defRPr/>
            </a:pPr>
            <a:r>
              <a:rPr lang="en-US" sz="1100" b="1" dirty="0">
                <a:solidFill>
                  <a:srgbClr val="000000"/>
                </a:solidFill>
                <a:latin typeface="Arial" panose="020B0604020202020204" pitchFamily="34" charset="0"/>
                <a:cs typeface="Arial" panose="020B0604020202020204" pitchFamily="34" charset="0"/>
              </a:rPr>
              <a:t>ARCHIVES</a:t>
            </a:r>
          </a:p>
        </p:txBody>
      </p:sp>
      <p:sp>
        <p:nvSpPr>
          <p:cNvPr id="20" name="TextBox 19">
            <a:extLst>
              <a:ext uri="{FF2B5EF4-FFF2-40B4-BE49-F238E27FC236}">
                <a16:creationId xmlns:a16="http://schemas.microsoft.com/office/drawing/2014/main" id="{A06F391A-C9E9-450F-AE06-AF7599292FA7}"/>
              </a:ext>
            </a:extLst>
          </p:cNvPr>
          <p:cNvSpPr txBox="1"/>
          <p:nvPr/>
        </p:nvSpPr>
        <p:spPr>
          <a:xfrm>
            <a:off x="6522620" y="1977290"/>
            <a:ext cx="306174" cy="169277"/>
          </a:xfrm>
          <a:prstGeom prst="rect">
            <a:avLst/>
          </a:prstGeom>
          <a:noFill/>
        </p:spPr>
        <p:txBody>
          <a:bodyPr wrap="none" lIns="0" tIns="0" rIns="0" bIns="0" rtlCol="0">
            <a:spAutoFit/>
          </a:bodyPr>
          <a:lstStyle/>
          <a:p>
            <a:pPr algn="ctr" defTabSz="1218987">
              <a:defRPr/>
            </a:pPr>
            <a:r>
              <a:rPr lang="en-US" sz="1100" b="1" dirty="0">
                <a:solidFill>
                  <a:srgbClr val="000000"/>
                </a:solidFill>
                <a:latin typeface="Arial" panose="020B0604020202020204" pitchFamily="34" charset="0"/>
                <a:cs typeface="Arial" panose="020B0604020202020204" pitchFamily="34" charset="0"/>
              </a:rPr>
              <a:t>Date</a:t>
            </a:r>
          </a:p>
        </p:txBody>
      </p:sp>
      <p:sp>
        <p:nvSpPr>
          <p:cNvPr id="23" name="TextBox 22">
            <a:extLst>
              <a:ext uri="{FF2B5EF4-FFF2-40B4-BE49-F238E27FC236}">
                <a16:creationId xmlns:a16="http://schemas.microsoft.com/office/drawing/2014/main" id="{403F2AF6-FFFE-47BE-AED8-4B91ACA68206}"/>
              </a:ext>
            </a:extLst>
          </p:cNvPr>
          <p:cNvSpPr txBox="1"/>
          <p:nvPr/>
        </p:nvSpPr>
        <p:spPr>
          <a:xfrm>
            <a:off x="8170247" y="3772302"/>
            <a:ext cx="2778854" cy="215444"/>
          </a:xfrm>
          <a:prstGeom prst="rect">
            <a:avLst/>
          </a:prstGeom>
          <a:noFill/>
        </p:spPr>
        <p:txBody>
          <a:bodyPr wrap="square" lIns="0" tIns="0" rIns="0" bIns="0" rtlCol="0">
            <a:spAutoFit/>
          </a:bodyPr>
          <a:lstStyle/>
          <a:p>
            <a:pPr defTabSz="1218987">
              <a:defRPr/>
            </a:pPr>
            <a:r>
              <a:rPr lang="en-US" sz="1400" b="1" dirty="0">
                <a:solidFill>
                  <a:srgbClr val="000000"/>
                </a:solidFill>
                <a:latin typeface="Arial" panose="020B0604020202020204" pitchFamily="34" charset="0"/>
                <a:cs typeface="Arial" panose="020B0604020202020204" pitchFamily="34" charset="0"/>
              </a:rPr>
              <a:t>Reports  --- &lt;  CHC, &lt; PCA  </a:t>
            </a:r>
          </a:p>
        </p:txBody>
      </p:sp>
      <p:sp>
        <p:nvSpPr>
          <p:cNvPr id="134" name="Rectangle: Rounded Corners 133">
            <a:extLst>
              <a:ext uri="{FF2B5EF4-FFF2-40B4-BE49-F238E27FC236}">
                <a16:creationId xmlns:a16="http://schemas.microsoft.com/office/drawing/2014/main" id="{824BA83E-D722-46A0-9963-740768A5E93B}"/>
              </a:ext>
            </a:extLst>
          </p:cNvPr>
          <p:cNvSpPr/>
          <p:nvPr/>
        </p:nvSpPr>
        <p:spPr>
          <a:xfrm>
            <a:off x="7442103" y="4794491"/>
            <a:ext cx="3903750" cy="1131884"/>
          </a:xfrm>
          <a:prstGeom prst="roundRect">
            <a:avLst>
              <a:gd name="adj" fmla="val 48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a:solidFill>
                <a:srgbClr val="000000"/>
              </a:solidFill>
              <a:latin typeface="Arial" panose="020B0604020202020204" pitchFamily="34" charset="0"/>
              <a:cs typeface="Arial" panose="020B0604020202020204" pitchFamily="34" charset="0"/>
            </a:endParaRPr>
          </a:p>
        </p:txBody>
      </p:sp>
      <p:sp>
        <p:nvSpPr>
          <p:cNvPr id="136" name="Rectangle: Rounded Corners 135">
            <a:extLst>
              <a:ext uri="{FF2B5EF4-FFF2-40B4-BE49-F238E27FC236}">
                <a16:creationId xmlns:a16="http://schemas.microsoft.com/office/drawing/2014/main" id="{8F481C95-7297-4D15-BBF9-2B1A300AAFEF}"/>
              </a:ext>
            </a:extLst>
          </p:cNvPr>
          <p:cNvSpPr/>
          <p:nvPr/>
        </p:nvSpPr>
        <p:spPr>
          <a:xfrm>
            <a:off x="7877476" y="4576396"/>
            <a:ext cx="3692564" cy="1131884"/>
          </a:xfrm>
          <a:prstGeom prst="roundRect">
            <a:avLst>
              <a:gd name="adj" fmla="val 4826"/>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a:solidFill>
                <a:srgbClr val="00000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0C06F861-1F66-4343-BE12-3C7FA284B4E7}"/>
              </a:ext>
            </a:extLst>
          </p:cNvPr>
          <p:cNvSpPr txBox="1"/>
          <p:nvPr/>
        </p:nvSpPr>
        <p:spPr>
          <a:xfrm>
            <a:off x="8909656" y="5101804"/>
            <a:ext cx="1300036" cy="507831"/>
          </a:xfrm>
          <a:prstGeom prst="rect">
            <a:avLst/>
          </a:prstGeom>
          <a:noFill/>
        </p:spPr>
        <p:txBody>
          <a:bodyPr wrap="none" lIns="0" tIns="0" rIns="0" bIns="0" rtlCol="0">
            <a:spAutoFit/>
          </a:bodyPr>
          <a:lstStyle/>
          <a:p>
            <a:pPr defTabSz="1218987">
              <a:defRPr/>
            </a:pPr>
            <a:r>
              <a:rPr lang="en-US" sz="1100" b="1" dirty="0">
                <a:solidFill>
                  <a:srgbClr val="000000"/>
                </a:solidFill>
                <a:latin typeface="Arial" panose="020B0604020202020204" pitchFamily="34" charset="0"/>
                <a:cs typeface="Arial" panose="020B0604020202020204" pitchFamily="34" charset="0"/>
              </a:rPr>
              <a:t>EMR Data Exports, </a:t>
            </a:r>
          </a:p>
          <a:p>
            <a:pPr defTabSz="1218987">
              <a:defRPr/>
            </a:pPr>
            <a:r>
              <a:rPr lang="en-US" sz="1100" b="1" dirty="0">
                <a:solidFill>
                  <a:srgbClr val="000000"/>
                </a:solidFill>
                <a:latin typeface="Arial" panose="020B0604020202020204" pitchFamily="34" charset="0"/>
                <a:cs typeface="Arial" panose="020B0604020202020204" pitchFamily="34" charset="0"/>
              </a:rPr>
              <a:t>Financial Reports </a:t>
            </a:r>
          </a:p>
          <a:p>
            <a:pPr defTabSz="1218987">
              <a:defRPr/>
            </a:pPr>
            <a:r>
              <a:rPr lang="en-US" sz="1100" b="1" dirty="0">
                <a:solidFill>
                  <a:srgbClr val="000000"/>
                </a:solidFill>
                <a:latin typeface="Arial" panose="020B0604020202020204" pitchFamily="34" charset="0"/>
                <a:cs typeface="Arial" panose="020B0604020202020204" pitchFamily="34" charset="0"/>
              </a:rPr>
              <a:t>Pharma Reports </a:t>
            </a:r>
          </a:p>
        </p:txBody>
      </p:sp>
      <p:sp>
        <p:nvSpPr>
          <p:cNvPr id="32" name="TextBox 31">
            <a:extLst>
              <a:ext uri="{FF2B5EF4-FFF2-40B4-BE49-F238E27FC236}">
                <a16:creationId xmlns:a16="http://schemas.microsoft.com/office/drawing/2014/main" id="{A02EDF0D-C092-40D0-A66A-53D18668FA8A}"/>
              </a:ext>
            </a:extLst>
          </p:cNvPr>
          <p:cNvSpPr txBox="1"/>
          <p:nvPr/>
        </p:nvSpPr>
        <p:spPr>
          <a:xfrm>
            <a:off x="9999347" y="5979104"/>
            <a:ext cx="641201" cy="338554"/>
          </a:xfrm>
          <a:prstGeom prst="rect">
            <a:avLst/>
          </a:prstGeom>
          <a:noFill/>
        </p:spPr>
        <p:txBody>
          <a:bodyPr wrap="none" lIns="0" tIns="0" rIns="0" bIns="0" rtlCol="0">
            <a:spAutoFit/>
          </a:bodyPr>
          <a:lstStyle/>
          <a:p>
            <a:pPr defTabSz="1218987">
              <a:defRPr/>
            </a:pPr>
            <a:r>
              <a:rPr lang="en-US" sz="1100" b="1" dirty="0">
                <a:solidFill>
                  <a:srgbClr val="FFFFFF"/>
                </a:solidFill>
                <a:latin typeface="Arial" panose="020B0604020202020204" pitchFamily="34" charset="0"/>
                <a:cs typeface="Arial" panose="020B0604020202020204" pitchFamily="34" charset="0"/>
              </a:rPr>
              <a:t>Historical</a:t>
            </a:r>
            <a:br>
              <a:rPr lang="en-US" sz="1100" b="1" dirty="0">
                <a:solidFill>
                  <a:srgbClr val="FFFFFF"/>
                </a:solidFill>
                <a:latin typeface="Arial" panose="020B0604020202020204" pitchFamily="34" charset="0"/>
                <a:cs typeface="Arial" panose="020B0604020202020204" pitchFamily="34" charset="0"/>
              </a:rPr>
            </a:br>
            <a:endParaRPr lang="en-US" sz="1100" b="1" dirty="0">
              <a:solidFill>
                <a:srgbClr val="FFFFFF"/>
              </a:solidFill>
              <a:latin typeface="Arial" panose="020B0604020202020204" pitchFamily="34" charset="0"/>
              <a:cs typeface="Arial" panose="020B0604020202020204" pitchFamily="34" charset="0"/>
            </a:endParaRPr>
          </a:p>
        </p:txBody>
      </p:sp>
      <p:pic>
        <p:nvPicPr>
          <p:cNvPr id="52" name="Graphic 51">
            <a:extLst>
              <a:ext uri="{FF2B5EF4-FFF2-40B4-BE49-F238E27FC236}">
                <a16:creationId xmlns:a16="http://schemas.microsoft.com/office/drawing/2014/main" id="{90A4F226-4E03-47F3-AF35-40F094177A7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47433" y="6001620"/>
            <a:ext cx="347410" cy="327381"/>
          </a:xfrm>
          <a:prstGeom prst="rect">
            <a:avLst/>
          </a:prstGeom>
        </p:spPr>
      </p:pic>
      <p:sp>
        <p:nvSpPr>
          <p:cNvPr id="129" name="Freeform: Shape 128">
            <a:extLst>
              <a:ext uri="{FF2B5EF4-FFF2-40B4-BE49-F238E27FC236}">
                <a16:creationId xmlns:a16="http://schemas.microsoft.com/office/drawing/2014/main" id="{4675128E-37FC-484F-8936-181967C5A826}"/>
              </a:ext>
            </a:extLst>
          </p:cNvPr>
          <p:cNvSpPr/>
          <p:nvPr/>
        </p:nvSpPr>
        <p:spPr>
          <a:xfrm>
            <a:off x="3951987" y="2571167"/>
            <a:ext cx="2122702" cy="2258281"/>
          </a:xfrm>
          <a:custGeom>
            <a:avLst/>
            <a:gdLst>
              <a:gd name="connsiteX0" fmla="*/ 965372 w 1911275"/>
              <a:gd name="connsiteY0" fmla="*/ 566 h 2052983"/>
              <a:gd name="connsiteX1" fmla="*/ 1122381 w 1911275"/>
              <a:gd name="connsiteY1" fmla="*/ 21997 h 2052983"/>
              <a:gd name="connsiteX2" fmla="*/ 1242164 w 1911275"/>
              <a:gd name="connsiteY2" fmla="*/ 313759 h 2052983"/>
              <a:gd name="connsiteX3" fmla="*/ 1283089 w 1911275"/>
              <a:gd name="connsiteY3" fmla="*/ 328334 h 2052983"/>
              <a:gd name="connsiteX4" fmla="*/ 1363620 w 1911275"/>
              <a:gd name="connsiteY4" fmla="*/ 372689 h 2052983"/>
              <a:gd name="connsiteX5" fmla="*/ 1423844 w 1911275"/>
              <a:gd name="connsiteY5" fmla="*/ 416428 h 2052983"/>
              <a:gd name="connsiteX6" fmla="*/ 1737336 w 1911275"/>
              <a:gd name="connsiteY6" fmla="*/ 373383 h 2052983"/>
              <a:gd name="connsiteX7" fmla="*/ 1911145 w 1911275"/>
              <a:gd name="connsiteY7" fmla="*/ 672750 h 2052983"/>
              <a:gd name="connsiteX8" fmla="*/ 1717538 w 1911275"/>
              <a:gd name="connsiteY8" fmla="*/ 924695 h 2052983"/>
              <a:gd name="connsiteX9" fmla="*/ 1717971 w 1911275"/>
              <a:gd name="connsiteY9" fmla="*/ 927058 h 2052983"/>
              <a:gd name="connsiteX10" fmla="*/ 1723328 w 1911275"/>
              <a:gd name="connsiteY10" fmla="*/ 1102820 h 2052983"/>
              <a:gd name="connsiteX11" fmla="*/ 1719084 w 1911275"/>
              <a:gd name="connsiteY11" fmla="*/ 1124835 h 2052983"/>
              <a:gd name="connsiteX12" fmla="*/ 1911275 w 1911275"/>
              <a:gd name="connsiteY12" fmla="*/ 1375919 h 2052983"/>
              <a:gd name="connsiteX13" fmla="*/ 1736900 w 1911275"/>
              <a:gd name="connsiteY13" fmla="*/ 1674957 h 2052983"/>
              <a:gd name="connsiteX14" fmla="*/ 1445312 w 1911275"/>
              <a:gd name="connsiteY14" fmla="*/ 1634357 h 2052983"/>
              <a:gd name="connsiteX15" fmla="*/ 1431786 w 1911275"/>
              <a:gd name="connsiteY15" fmla="*/ 1646071 h 2052983"/>
              <a:gd name="connsiteX16" fmla="*/ 1283089 w 1911275"/>
              <a:gd name="connsiteY16" fmla="*/ 1739933 h 2052983"/>
              <a:gd name="connsiteX17" fmla="*/ 1234815 w 1911275"/>
              <a:gd name="connsiteY17" fmla="*/ 1757125 h 2052983"/>
              <a:gd name="connsiteX18" fmla="*/ 1122381 w 1911275"/>
              <a:gd name="connsiteY18" fmla="*/ 2030986 h 2052983"/>
              <a:gd name="connsiteX19" fmla="*/ 776216 w 1911275"/>
              <a:gd name="connsiteY19" fmla="*/ 2030986 h 2052983"/>
              <a:gd name="connsiteX20" fmla="*/ 661054 w 1911275"/>
              <a:gd name="connsiteY20" fmla="*/ 1750479 h 2052983"/>
              <a:gd name="connsiteX21" fmla="*/ 631435 w 1911275"/>
              <a:gd name="connsiteY21" fmla="*/ 1739931 h 2052983"/>
              <a:gd name="connsiteX22" fmla="*/ 482739 w 1911275"/>
              <a:gd name="connsiteY22" fmla="*/ 1646069 h 2052983"/>
              <a:gd name="connsiteX23" fmla="*/ 468794 w 1911275"/>
              <a:gd name="connsiteY23" fmla="*/ 1633993 h 2052983"/>
              <a:gd name="connsiteX24" fmla="*/ 174585 w 1911275"/>
              <a:gd name="connsiteY24" fmla="*/ 1674958 h 2052983"/>
              <a:gd name="connsiteX25" fmla="*/ 209 w 1911275"/>
              <a:gd name="connsiteY25" fmla="*/ 1375920 h 2052983"/>
              <a:gd name="connsiteX26" fmla="*/ 178460 w 1911275"/>
              <a:gd name="connsiteY26" fmla="*/ 1143049 h 2052983"/>
              <a:gd name="connsiteX27" fmla="*/ 170703 w 1911275"/>
              <a:gd name="connsiteY27" fmla="*/ 1102820 h 2052983"/>
              <a:gd name="connsiteX28" fmla="*/ 176061 w 1911275"/>
              <a:gd name="connsiteY28" fmla="*/ 927058 h 2052983"/>
              <a:gd name="connsiteX29" fmla="*/ 179787 w 1911275"/>
              <a:gd name="connsiteY29" fmla="*/ 906711 h 2052983"/>
              <a:gd name="connsiteX30" fmla="*/ 0 w 1911275"/>
              <a:gd name="connsiteY30" fmla="*/ 672751 h 2052983"/>
              <a:gd name="connsiteX31" fmla="*/ 173809 w 1911275"/>
              <a:gd name="connsiteY31" fmla="*/ 373384 h 2052983"/>
              <a:gd name="connsiteX32" fmla="*/ 490140 w 1911275"/>
              <a:gd name="connsiteY32" fmla="*/ 416819 h 2052983"/>
              <a:gd name="connsiteX33" fmla="*/ 550905 w 1911275"/>
              <a:gd name="connsiteY33" fmla="*/ 372688 h 2052983"/>
              <a:gd name="connsiteX34" fmla="*/ 631435 w 1911275"/>
              <a:gd name="connsiteY34" fmla="*/ 328332 h 2052983"/>
              <a:gd name="connsiteX35" fmla="*/ 653707 w 1911275"/>
              <a:gd name="connsiteY35" fmla="*/ 320400 h 2052983"/>
              <a:gd name="connsiteX36" fmla="*/ 776216 w 1911275"/>
              <a:gd name="connsiteY36" fmla="*/ 21997 h 2052983"/>
              <a:gd name="connsiteX37" fmla="*/ 965372 w 1911275"/>
              <a:gd name="connsiteY37" fmla="*/ 566 h 205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11275" h="2052983">
                <a:moveTo>
                  <a:pt x="965372" y="566"/>
                </a:moveTo>
                <a:cubicBezTo>
                  <a:pt x="1024257" y="2947"/>
                  <a:pt x="1077784" y="12472"/>
                  <a:pt x="1122381" y="21997"/>
                </a:cubicBezTo>
                <a:lnTo>
                  <a:pt x="1242164" y="313759"/>
                </a:lnTo>
                <a:lnTo>
                  <a:pt x="1283089" y="328334"/>
                </a:lnTo>
                <a:cubicBezTo>
                  <a:pt x="1312039" y="341596"/>
                  <a:pt x="1338860" y="356714"/>
                  <a:pt x="1363620" y="372689"/>
                </a:cubicBezTo>
                <a:lnTo>
                  <a:pt x="1423844" y="416428"/>
                </a:lnTo>
                <a:lnTo>
                  <a:pt x="1737336" y="373383"/>
                </a:lnTo>
                <a:cubicBezTo>
                  <a:pt x="1836591" y="468457"/>
                  <a:pt x="1882836" y="586049"/>
                  <a:pt x="1911145" y="672750"/>
                </a:cubicBezTo>
                <a:lnTo>
                  <a:pt x="1717538" y="924695"/>
                </a:lnTo>
                <a:lnTo>
                  <a:pt x="1717971" y="927058"/>
                </a:lnTo>
                <a:cubicBezTo>
                  <a:pt x="1725710" y="979692"/>
                  <a:pt x="1729877" y="1039470"/>
                  <a:pt x="1723328" y="1102820"/>
                </a:cubicBezTo>
                <a:lnTo>
                  <a:pt x="1719084" y="1124835"/>
                </a:lnTo>
                <a:lnTo>
                  <a:pt x="1911275" y="1375919"/>
                </a:lnTo>
                <a:cubicBezTo>
                  <a:pt x="1877667" y="1509190"/>
                  <a:pt x="1798287" y="1607502"/>
                  <a:pt x="1736900" y="1674957"/>
                </a:cubicBezTo>
                <a:lnTo>
                  <a:pt x="1445312" y="1634357"/>
                </a:lnTo>
                <a:lnTo>
                  <a:pt x="1431786" y="1646071"/>
                </a:lnTo>
                <a:cubicBezTo>
                  <a:pt x="1390372" y="1679464"/>
                  <a:pt x="1340989" y="1713407"/>
                  <a:pt x="1283089" y="1739933"/>
                </a:cubicBezTo>
                <a:lnTo>
                  <a:pt x="1234815" y="1757125"/>
                </a:lnTo>
                <a:lnTo>
                  <a:pt x="1122381" y="2030986"/>
                </a:lnTo>
                <a:cubicBezTo>
                  <a:pt x="1033187" y="2050036"/>
                  <a:pt x="908273" y="2069086"/>
                  <a:pt x="776216" y="2030986"/>
                </a:cubicBezTo>
                <a:lnTo>
                  <a:pt x="661054" y="1750479"/>
                </a:lnTo>
                <a:lnTo>
                  <a:pt x="631435" y="1739931"/>
                </a:lnTo>
                <a:cubicBezTo>
                  <a:pt x="573535" y="1713405"/>
                  <a:pt x="524153" y="1679462"/>
                  <a:pt x="482739" y="1646069"/>
                </a:cubicBezTo>
                <a:lnTo>
                  <a:pt x="468794" y="1633993"/>
                </a:lnTo>
                <a:lnTo>
                  <a:pt x="174585" y="1674958"/>
                </a:lnTo>
                <a:cubicBezTo>
                  <a:pt x="113198" y="1607503"/>
                  <a:pt x="33818" y="1509191"/>
                  <a:pt x="209" y="1375920"/>
                </a:cubicBezTo>
                <a:lnTo>
                  <a:pt x="178460" y="1143049"/>
                </a:lnTo>
                <a:lnTo>
                  <a:pt x="170703" y="1102820"/>
                </a:lnTo>
                <a:cubicBezTo>
                  <a:pt x="164154" y="1039470"/>
                  <a:pt x="168322" y="979692"/>
                  <a:pt x="176061" y="927058"/>
                </a:cubicBezTo>
                <a:lnTo>
                  <a:pt x="179787" y="906711"/>
                </a:lnTo>
                <a:lnTo>
                  <a:pt x="0" y="672751"/>
                </a:lnTo>
                <a:cubicBezTo>
                  <a:pt x="28309" y="586050"/>
                  <a:pt x="74554" y="468458"/>
                  <a:pt x="173809" y="373384"/>
                </a:cubicBezTo>
                <a:lnTo>
                  <a:pt x="490140" y="416819"/>
                </a:lnTo>
                <a:lnTo>
                  <a:pt x="550905" y="372688"/>
                </a:lnTo>
                <a:cubicBezTo>
                  <a:pt x="575665" y="356712"/>
                  <a:pt x="602485" y="341594"/>
                  <a:pt x="631435" y="328332"/>
                </a:cubicBezTo>
                <a:lnTo>
                  <a:pt x="653707" y="320400"/>
                </a:lnTo>
                <a:lnTo>
                  <a:pt x="776216" y="21997"/>
                </a:lnTo>
                <a:cubicBezTo>
                  <a:pt x="842245" y="2947"/>
                  <a:pt x="906487" y="-1816"/>
                  <a:pt x="965372" y="566"/>
                </a:cubicBezTo>
                <a:close/>
              </a:path>
            </a:pathLst>
          </a:cu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8987">
              <a:defRPr/>
            </a:pPr>
            <a:endParaRPr lang="en-US" sz="2400" dirty="0">
              <a:solidFill>
                <a:srgbClr val="FFFFFF"/>
              </a:solidFill>
              <a:latin typeface="Arial" panose="020B0604020202020204" pitchFamily="34" charset="0"/>
              <a:cs typeface="Arial" panose="020B0604020202020204" pitchFamily="34" charset="0"/>
            </a:endParaRPr>
          </a:p>
        </p:txBody>
      </p:sp>
      <p:sp>
        <p:nvSpPr>
          <p:cNvPr id="130" name="Hexagon 129">
            <a:extLst>
              <a:ext uri="{FF2B5EF4-FFF2-40B4-BE49-F238E27FC236}">
                <a16:creationId xmlns:a16="http://schemas.microsoft.com/office/drawing/2014/main" id="{15BDC4F7-4CBA-427E-A3AE-E0FEA4EFB8DC}"/>
              </a:ext>
            </a:extLst>
          </p:cNvPr>
          <p:cNvSpPr/>
          <p:nvPr/>
        </p:nvSpPr>
        <p:spPr>
          <a:xfrm rot="5400000">
            <a:off x="4403774" y="3169746"/>
            <a:ext cx="1219128" cy="1061120"/>
          </a:xfrm>
          <a:prstGeom prst="hexagon">
            <a:avLst/>
          </a:prstGeom>
          <a:gradFill flip="none" rotWithShape="1">
            <a:gsLst>
              <a:gs pos="0">
                <a:schemeClr val="tx2"/>
              </a:gs>
              <a:gs pos="100000">
                <a:schemeClr val="tx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a:solidFill>
                <a:srgbClr val="FFFFFF"/>
              </a:solidFill>
              <a:latin typeface="Arial" panose="020B0604020202020204" pitchFamily="34" charset="0"/>
              <a:cs typeface="Arial" panose="020B0604020202020204" pitchFamily="34" charset="0"/>
            </a:endParaRPr>
          </a:p>
        </p:txBody>
      </p:sp>
      <p:sp>
        <p:nvSpPr>
          <p:cNvPr id="160" name="Freeform: Shape 159">
            <a:extLst>
              <a:ext uri="{FF2B5EF4-FFF2-40B4-BE49-F238E27FC236}">
                <a16:creationId xmlns:a16="http://schemas.microsoft.com/office/drawing/2014/main" id="{3C58F1D9-B455-4C84-85AF-7374D7BFE059}"/>
              </a:ext>
            </a:extLst>
          </p:cNvPr>
          <p:cNvSpPr/>
          <p:nvPr/>
        </p:nvSpPr>
        <p:spPr>
          <a:xfrm>
            <a:off x="1670957" y="5913849"/>
            <a:ext cx="2123724" cy="453383"/>
          </a:xfrm>
          <a:custGeom>
            <a:avLst/>
            <a:gdLst>
              <a:gd name="connsiteX0" fmla="*/ 0 w 3095625"/>
              <a:gd name="connsiteY0" fmla="*/ 0 h 704850"/>
              <a:gd name="connsiteX1" fmla="*/ 0 w 3095625"/>
              <a:gd name="connsiteY1" fmla="*/ 452437 h 704850"/>
              <a:gd name="connsiteX2" fmla="*/ 209550 w 3095625"/>
              <a:gd name="connsiteY2" fmla="*/ 704850 h 704850"/>
              <a:gd name="connsiteX3" fmla="*/ 3095625 w 3095625"/>
              <a:gd name="connsiteY3" fmla="*/ 704850 h 704850"/>
              <a:gd name="connsiteX0" fmla="*/ 1129 w 3096754"/>
              <a:gd name="connsiteY0" fmla="*/ 0 h 704850"/>
              <a:gd name="connsiteX1" fmla="*/ 1129 w 3096754"/>
              <a:gd name="connsiteY1" fmla="*/ 452437 h 704850"/>
              <a:gd name="connsiteX2" fmla="*/ 210679 w 3096754"/>
              <a:gd name="connsiteY2" fmla="*/ 704850 h 704850"/>
              <a:gd name="connsiteX3" fmla="*/ 3096754 w 3096754"/>
              <a:gd name="connsiteY3" fmla="*/ 704850 h 704850"/>
              <a:gd name="connsiteX0" fmla="*/ 1353 w 3096978"/>
              <a:gd name="connsiteY0" fmla="*/ 0 h 704850"/>
              <a:gd name="connsiteX1" fmla="*/ 1353 w 3096978"/>
              <a:gd name="connsiteY1" fmla="*/ 452437 h 704850"/>
              <a:gd name="connsiteX2" fmla="*/ 210903 w 3096978"/>
              <a:gd name="connsiteY2" fmla="*/ 704850 h 704850"/>
              <a:gd name="connsiteX3" fmla="*/ 3096978 w 3096978"/>
              <a:gd name="connsiteY3" fmla="*/ 704850 h 704850"/>
              <a:gd name="connsiteX0" fmla="*/ 1232 w 3096857"/>
              <a:gd name="connsiteY0" fmla="*/ 0 h 705408"/>
              <a:gd name="connsiteX1" fmla="*/ 1232 w 3096857"/>
              <a:gd name="connsiteY1" fmla="*/ 452437 h 705408"/>
              <a:gd name="connsiteX2" fmla="*/ 210782 w 3096857"/>
              <a:gd name="connsiteY2" fmla="*/ 704850 h 705408"/>
              <a:gd name="connsiteX3" fmla="*/ 3096857 w 3096857"/>
              <a:gd name="connsiteY3" fmla="*/ 704850 h 705408"/>
              <a:gd name="connsiteX0" fmla="*/ 0 w 3095625"/>
              <a:gd name="connsiteY0" fmla="*/ 0 h 706437"/>
              <a:gd name="connsiteX1" fmla="*/ 0 w 3095625"/>
              <a:gd name="connsiteY1" fmla="*/ 452437 h 706437"/>
              <a:gd name="connsiteX2" fmla="*/ 209550 w 3095625"/>
              <a:gd name="connsiteY2" fmla="*/ 704850 h 706437"/>
              <a:gd name="connsiteX3" fmla="*/ 3095625 w 3095625"/>
              <a:gd name="connsiteY3" fmla="*/ 704850 h 706437"/>
              <a:gd name="connsiteX0" fmla="*/ 0 w 3095625"/>
              <a:gd name="connsiteY0" fmla="*/ 0 h 704850"/>
              <a:gd name="connsiteX1" fmla="*/ 0 w 3095625"/>
              <a:gd name="connsiteY1" fmla="*/ 452437 h 704850"/>
              <a:gd name="connsiteX2" fmla="*/ 209550 w 3095625"/>
              <a:gd name="connsiteY2" fmla="*/ 704850 h 704850"/>
              <a:gd name="connsiteX3" fmla="*/ 3095625 w 3095625"/>
              <a:gd name="connsiteY3" fmla="*/ 704850 h 704850"/>
              <a:gd name="connsiteX0" fmla="*/ 0 w 3095625"/>
              <a:gd name="connsiteY0" fmla="*/ 0 h 704850"/>
              <a:gd name="connsiteX1" fmla="*/ 0 w 3095625"/>
              <a:gd name="connsiteY1" fmla="*/ 452437 h 704850"/>
              <a:gd name="connsiteX2" fmla="*/ 286650 w 3095625"/>
              <a:gd name="connsiteY2" fmla="*/ 704850 h 704850"/>
              <a:gd name="connsiteX3" fmla="*/ 3095625 w 3095625"/>
              <a:gd name="connsiteY3" fmla="*/ 704850 h 704850"/>
              <a:gd name="connsiteX0" fmla="*/ 0 w 3095625"/>
              <a:gd name="connsiteY0" fmla="*/ 0 h 721568"/>
              <a:gd name="connsiteX1" fmla="*/ 0 w 3095625"/>
              <a:gd name="connsiteY1" fmla="*/ 452437 h 721568"/>
              <a:gd name="connsiteX2" fmla="*/ 286650 w 3095625"/>
              <a:gd name="connsiteY2" fmla="*/ 721568 h 721568"/>
              <a:gd name="connsiteX3" fmla="*/ 3095625 w 3095625"/>
              <a:gd name="connsiteY3" fmla="*/ 704850 h 721568"/>
              <a:gd name="connsiteX0" fmla="*/ 0 w 3095625"/>
              <a:gd name="connsiteY0" fmla="*/ 0 h 721568"/>
              <a:gd name="connsiteX1" fmla="*/ 0 w 3095625"/>
              <a:gd name="connsiteY1" fmla="*/ 452437 h 721568"/>
              <a:gd name="connsiteX2" fmla="*/ 313633 w 3095625"/>
              <a:gd name="connsiteY2" fmla="*/ 721568 h 721568"/>
              <a:gd name="connsiteX3" fmla="*/ 3095625 w 3095625"/>
              <a:gd name="connsiteY3" fmla="*/ 704850 h 721568"/>
            </a:gdLst>
            <a:ahLst/>
            <a:cxnLst>
              <a:cxn ang="0">
                <a:pos x="connsiteX0" y="connsiteY0"/>
              </a:cxn>
              <a:cxn ang="0">
                <a:pos x="connsiteX1" y="connsiteY1"/>
              </a:cxn>
              <a:cxn ang="0">
                <a:pos x="connsiteX2" y="connsiteY2"/>
              </a:cxn>
              <a:cxn ang="0">
                <a:pos x="connsiteX3" y="connsiteY3"/>
              </a:cxn>
            </a:cxnLst>
            <a:rect l="l" t="t" r="r" b="b"/>
            <a:pathLst>
              <a:path w="3095625" h="721568">
                <a:moveTo>
                  <a:pt x="0" y="0"/>
                </a:moveTo>
                <a:lnTo>
                  <a:pt x="0" y="452437"/>
                </a:lnTo>
                <a:cubicBezTo>
                  <a:pt x="3176" y="750888"/>
                  <a:pt x="229496" y="704105"/>
                  <a:pt x="313633" y="721568"/>
                </a:cubicBezTo>
                <a:lnTo>
                  <a:pt x="3095625" y="70485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a:solidFill>
                <a:srgbClr val="FFFFFF"/>
              </a:solidFill>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2C1313BD-CF58-4032-A773-1D334C8BEDD2}"/>
              </a:ext>
            </a:extLst>
          </p:cNvPr>
          <p:cNvSpPr/>
          <p:nvPr/>
        </p:nvSpPr>
        <p:spPr>
          <a:xfrm flipH="1">
            <a:off x="6339085" y="5913849"/>
            <a:ext cx="3054894" cy="453383"/>
          </a:xfrm>
          <a:custGeom>
            <a:avLst/>
            <a:gdLst>
              <a:gd name="connsiteX0" fmla="*/ 0 w 3095625"/>
              <a:gd name="connsiteY0" fmla="*/ 0 h 704850"/>
              <a:gd name="connsiteX1" fmla="*/ 0 w 3095625"/>
              <a:gd name="connsiteY1" fmla="*/ 452437 h 704850"/>
              <a:gd name="connsiteX2" fmla="*/ 209550 w 3095625"/>
              <a:gd name="connsiteY2" fmla="*/ 704850 h 704850"/>
              <a:gd name="connsiteX3" fmla="*/ 3095625 w 3095625"/>
              <a:gd name="connsiteY3" fmla="*/ 704850 h 704850"/>
              <a:gd name="connsiteX0" fmla="*/ 1129 w 3096754"/>
              <a:gd name="connsiteY0" fmla="*/ 0 h 704850"/>
              <a:gd name="connsiteX1" fmla="*/ 1129 w 3096754"/>
              <a:gd name="connsiteY1" fmla="*/ 452437 h 704850"/>
              <a:gd name="connsiteX2" fmla="*/ 210679 w 3096754"/>
              <a:gd name="connsiteY2" fmla="*/ 704850 h 704850"/>
              <a:gd name="connsiteX3" fmla="*/ 3096754 w 3096754"/>
              <a:gd name="connsiteY3" fmla="*/ 704850 h 704850"/>
              <a:gd name="connsiteX0" fmla="*/ 1353 w 3096978"/>
              <a:gd name="connsiteY0" fmla="*/ 0 h 704850"/>
              <a:gd name="connsiteX1" fmla="*/ 1353 w 3096978"/>
              <a:gd name="connsiteY1" fmla="*/ 452437 h 704850"/>
              <a:gd name="connsiteX2" fmla="*/ 210903 w 3096978"/>
              <a:gd name="connsiteY2" fmla="*/ 704850 h 704850"/>
              <a:gd name="connsiteX3" fmla="*/ 3096978 w 3096978"/>
              <a:gd name="connsiteY3" fmla="*/ 704850 h 704850"/>
              <a:gd name="connsiteX0" fmla="*/ 1232 w 3096857"/>
              <a:gd name="connsiteY0" fmla="*/ 0 h 705408"/>
              <a:gd name="connsiteX1" fmla="*/ 1232 w 3096857"/>
              <a:gd name="connsiteY1" fmla="*/ 452437 h 705408"/>
              <a:gd name="connsiteX2" fmla="*/ 210782 w 3096857"/>
              <a:gd name="connsiteY2" fmla="*/ 704850 h 705408"/>
              <a:gd name="connsiteX3" fmla="*/ 3096857 w 3096857"/>
              <a:gd name="connsiteY3" fmla="*/ 704850 h 705408"/>
              <a:gd name="connsiteX0" fmla="*/ 0 w 3095625"/>
              <a:gd name="connsiteY0" fmla="*/ 0 h 706437"/>
              <a:gd name="connsiteX1" fmla="*/ 0 w 3095625"/>
              <a:gd name="connsiteY1" fmla="*/ 452437 h 706437"/>
              <a:gd name="connsiteX2" fmla="*/ 209550 w 3095625"/>
              <a:gd name="connsiteY2" fmla="*/ 704850 h 706437"/>
              <a:gd name="connsiteX3" fmla="*/ 3095625 w 3095625"/>
              <a:gd name="connsiteY3" fmla="*/ 704850 h 706437"/>
              <a:gd name="connsiteX0" fmla="*/ 0 w 3095625"/>
              <a:gd name="connsiteY0" fmla="*/ 0 h 704850"/>
              <a:gd name="connsiteX1" fmla="*/ 0 w 3095625"/>
              <a:gd name="connsiteY1" fmla="*/ 452437 h 704850"/>
              <a:gd name="connsiteX2" fmla="*/ 209550 w 3095625"/>
              <a:gd name="connsiteY2" fmla="*/ 704850 h 704850"/>
              <a:gd name="connsiteX3" fmla="*/ 3095625 w 3095625"/>
              <a:gd name="connsiteY3" fmla="*/ 704850 h 704850"/>
              <a:gd name="connsiteX0" fmla="*/ 0 w 3095625"/>
              <a:gd name="connsiteY0" fmla="*/ 0 h 704850"/>
              <a:gd name="connsiteX1" fmla="*/ 0 w 3095625"/>
              <a:gd name="connsiteY1" fmla="*/ 452437 h 704850"/>
              <a:gd name="connsiteX2" fmla="*/ 286650 w 3095625"/>
              <a:gd name="connsiteY2" fmla="*/ 704850 h 704850"/>
              <a:gd name="connsiteX3" fmla="*/ 3095625 w 3095625"/>
              <a:gd name="connsiteY3" fmla="*/ 704850 h 704850"/>
              <a:gd name="connsiteX0" fmla="*/ 0 w 3095625"/>
              <a:gd name="connsiteY0" fmla="*/ 0 h 721568"/>
              <a:gd name="connsiteX1" fmla="*/ 0 w 3095625"/>
              <a:gd name="connsiteY1" fmla="*/ 452437 h 721568"/>
              <a:gd name="connsiteX2" fmla="*/ 286650 w 3095625"/>
              <a:gd name="connsiteY2" fmla="*/ 721568 h 721568"/>
              <a:gd name="connsiteX3" fmla="*/ 3095625 w 3095625"/>
              <a:gd name="connsiteY3" fmla="*/ 704850 h 721568"/>
              <a:gd name="connsiteX0" fmla="*/ 0 w 3095625"/>
              <a:gd name="connsiteY0" fmla="*/ 0 h 721568"/>
              <a:gd name="connsiteX1" fmla="*/ 0 w 3095625"/>
              <a:gd name="connsiteY1" fmla="*/ 452437 h 721568"/>
              <a:gd name="connsiteX2" fmla="*/ 313633 w 3095625"/>
              <a:gd name="connsiteY2" fmla="*/ 721568 h 721568"/>
              <a:gd name="connsiteX3" fmla="*/ 3095625 w 3095625"/>
              <a:gd name="connsiteY3" fmla="*/ 704850 h 721568"/>
            </a:gdLst>
            <a:ahLst/>
            <a:cxnLst>
              <a:cxn ang="0">
                <a:pos x="connsiteX0" y="connsiteY0"/>
              </a:cxn>
              <a:cxn ang="0">
                <a:pos x="connsiteX1" y="connsiteY1"/>
              </a:cxn>
              <a:cxn ang="0">
                <a:pos x="connsiteX2" y="connsiteY2"/>
              </a:cxn>
              <a:cxn ang="0">
                <a:pos x="connsiteX3" y="connsiteY3"/>
              </a:cxn>
            </a:cxnLst>
            <a:rect l="l" t="t" r="r" b="b"/>
            <a:pathLst>
              <a:path w="3095625" h="721568">
                <a:moveTo>
                  <a:pt x="0" y="0"/>
                </a:moveTo>
                <a:lnTo>
                  <a:pt x="0" y="452437"/>
                </a:lnTo>
                <a:cubicBezTo>
                  <a:pt x="3176" y="750888"/>
                  <a:pt x="229496" y="704105"/>
                  <a:pt x="313633" y="721568"/>
                </a:cubicBezTo>
                <a:lnTo>
                  <a:pt x="3095625" y="704850"/>
                </a:lnTo>
              </a:path>
            </a:pathLst>
          </a:custGeom>
          <a:noFill/>
          <a:ln w="12700">
            <a:solidFill>
              <a:schemeClr val="bg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defRPr/>
            </a:pPr>
            <a:endParaRPr lang="en-US" sz="2400">
              <a:solidFill>
                <a:srgbClr val="FFFFFF"/>
              </a:solidFill>
              <a:latin typeface="Arial" panose="020B0604020202020204" pitchFamily="34" charset="0"/>
              <a:cs typeface="Arial" panose="020B0604020202020204" pitchFamily="34" charset="0"/>
            </a:endParaRPr>
          </a:p>
        </p:txBody>
      </p:sp>
      <p:sp>
        <p:nvSpPr>
          <p:cNvPr id="165" name="TextBox 164">
            <a:extLst>
              <a:ext uri="{FF2B5EF4-FFF2-40B4-BE49-F238E27FC236}">
                <a16:creationId xmlns:a16="http://schemas.microsoft.com/office/drawing/2014/main" id="{2CB375CC-D552-4758-A608-E5A00A14C2CE}"/>
              </a:ext>
            </a:extLst>
          </p:cNvPr>
          <p:cNvSpPr txBox="1"/>
          <p:nvPr/>
        </p:nvSpPr>
        <p:spPr>
          <a:xfrm>
            <a:off x="4572094" y="3433297"/>
            <a:ext cx="847989" cy="553998"/>
          </a:xfrm>
          <a:prstGeom prst="rect">
            <a:avLst/>
          </a:prstGeom>
          <a:noFill/>
        </p:spPr>
        <p:txBody>
          <a:bodyPr wrap="none" lIns="0" tIns="0" rIns="0" bIns="0" rtlCol="0">
            <a:spAutoFit/>
          </a:bodyPr>
          <a:lstStyle/>
          <a:p>
            <a:pPr algn="ctr" defTabSz="1218987">
              <a:defRPr/>
            </a:pPr>
            <a:r>
              <a:rPr lang="en-US" sz="1200" b="1" dirty="0">
                <a:solidFill>
                  <a:srgbClr val="FFFFFF"/>
                </a:solidFill>
                <a:latin typeface="Arial" panose="020B0604020202020204" pitchFamily="34" charset="0"/>
                <a:cs typeface="Arial" panose="020B0604020202020204" pitchFamily="34" charset="0"/>
              </a:rPr>
              <a:t>Secure </a:t>
            </a:r>
          </a:p>
          <a:p>
            <a:pPr algn="ctr" defTabSz="1218987">
              <a:defRPr/>
            </a:pPr>
            <a:r>
              <a:rPr lang="en-US" sz="1200" b="1" dirty="0">
                <a:solidFill>
                  <a:srgbClr val="FFFFFF"/>
                </a:solidFill>
                <a:latin typeface="Arial" panose="020B0604020202020204" pitchFamily="34" charset="0"/>
                <a:cs typeface="Arial" panose="020B0604020202020204" pitchFamily="34" charset="0"/>
              </a:rPr>
              <a:t>Connection</a:t>
            </a:r>
          </a:p>
          <a:p>
            <a:pPr algn="ctr" defTabSz="1218987">
              <a:defRPr/>
            </a:pPr>
            <a:r>
              <a:rPr lang="en-US" sz="1200" b="1" dirty="0">
                <a:solidFill>
                  <a:srgbClr val="FFFFFF"/>
                </a:solidFill>
                <a:latin typeface="Arial" panose="020B0604020202020204" pitchFamily="34" charset="0"/>
                <a:cs typeface="Arial" panose="020B0604020202020204" pitchFamily="34" charset="0"/>
              </a:rPr>
              <a:t>MFA</a:t>
            </a:r>
            <a:endParaRPr lang="en-US" sz="600" b="1" dirty="0">
              <a:solidFill>
                <a:srgbClr val="FFFFFF"/>
              </a:solidFill>
              <a:latin typeface="Arial" panose="020B0604020202020204" pitchFamily="34" charset="0"/>
              <a:cs typeface="Arial" panose="020B0604020202020204" pitchFamily="34" charset="0"/>
            </a:endParaRPr>
          </a:p>
        </p:txBody>
      </p:sp>
      <p:sp>
        <p:nvSpPr>
          <p:cNvPr id="44" name="Title 43">
            <a:extLst>
              <a:ext uri="{FF2B5EF4-FFF2-40B4-BE49-F238E27FC236}">
                <a16:creationId xmlns:a16="http://schemas.microsoft.com/office/drawing/2014/main" id="{6706314E-7563-4315-9A09-F0B8D9C67F3E}"/>
              </a:ext>
            </a:extLst>
          </p:cNvPr>
          <p:cNvSpPr>
            <a:spLocks noGrp="1"/>
          </p:cNvSpPr>
          <p:nvPr>
            <p:ph type="title"/>
          </p:nvPr>
        </p:nvSpPr>
        <p:spPr>
          <a:xfrm>
            <a:off x="2288118" y="617717"/>
            <a:ext cx="10969943" cy="711081"/>
          </a:xfrm>
        </p:spPr>
        <p:txBody>
          <a:bodyPr/>
          <a:lstStyle/>
          <a:p>
            <a:r>
              <a:rPr lang="en-US" dirty="0">
                <a:solidFill>
                  <a:schemeClr val="bg1"/>
                </a:solidFill>
              </a:rPr>
              <a:t>ePHI Data Flow Diagram</a:t>
            </a:r>
            <a:endParaRPr lang="es-UY" dirty="0">
              <a:solidFill>
                <a:schemeClr val="bg1"/>
              </a:solidFill>
            </a:endParaRPr>
          </a:p>
        </p:txBody>
      </p:sp>
      <p:pic>
        <p:nvPicPr>
          <p:cNvPr id="84" name="Graphic 83">
            <a:extLst>
              <a:ext uri="{FF2B5EF4-FFF2-40B4-BE49-F238E27FC236}">
                <a16:creationId xmlns:a16="http://schemas.microsoft.com/office/drawing/2014/main" id="{AD6773A2-F9A0-471E-9A6A-A9265F4954A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62593" y="5167875"/>
            <a:ext cx="476250" cy="476250"/>
          </a:xfrm>
          <a:prstGeom prst="rect">
            <a:avLst/>
          </a:prstGeom>
        </p:spPr>
      </p:pic>
      <p:pic>
        <p:nvPicPr>
          <p:cNvPr id="128" name="Picture 127" descr="A close up of a sign&#10;&#10;Description automatically generated">
            <a:extLst>
              <a:ext uri="{FF2B5EF4-FFF2-40B4-BE49-F238E27FC236}">
                <a16:creationId xmlns:a16="http://schemas.microsoft.com/office/drawing/2014/main" id="{42EAE855-3039-466E-A2D6-D677ADCC877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154071" y="5202366"/>
            <a:ext cx="407268" cy="407268"/>
          </a:xfrm>
          <a:prstGeom prst="rect">
            <a:avLst/>
          </a:prstGeom>
        </p:spPr>
      </p:pic>
      <p:sp>
        <p:nvSpPr>
          <p:cNvPr id="131" name="Graphic 92">
            <a:extLst>
              <a:ext uri="{FF2B5EF4-FFF2-40B4-BE49-F238E27FC236}">
                <a16:creationId xmlns:a16="http://schemas.microsoft.com/office/drawing/2014/main" id="{7D692972-DB7E-4672-87A3-A28F2DEB94E7}"/>
              </a:ext>
            </a:extLst>
          </p:cNvPr>
          <p:cNvSpPr/>
          <p:nvPr/>
        </p:nvSpPr>
        <p:spPr>
          <a:xfrm>
            <a:off x="1457381" y="5200738"/>
            <a:ext cx="478155" cy="410527"/>
          </a:xfrm>
          <a:custGeom>
            <a:avLst/>
            <a:gdLst>
              <a:gd name="connsiteX0" fmla="*/ 407670 w 478155"/>
              <a:gd name="connsiteY0" fmla="*/ 160972 h 410527"/>
              <a:gd name="connsiteX1" fmla="*/ 376238 w 478155"/>
              <a:gd name="connsiteY1" fmla="*/ 160972 h 410527"/>
              <a:gd name="connsiteX2" fmla="*/ 376238 w 478155"/>
              <a:gd name="connsiteY2" fmla="*/ 14288 h 410527"/>
              <a:gd name="connsiteX3" fmla="*/ 361950 w 478155"/>
              <a:gd name="connsiteY3" fmla="*/ 0 h 410527"/>
              <a:gd name="connsiteX4" fmla="*/ 14288 w 478155"/>
              <a:gd name="connsiteY4" fmla="*/ 0 h 410527"/>
              <a:gd name="connsiteX5" fmla="*/ 0 w 478155"/>
              <a:gd name="connsiteY5" fmla="*/ 14288 h 410527"/>
              <a:gd name="connsiteX6" fmla="*/ 0 w 478155"/>
              <a:gd name="connsiteY6" fmla="*/ 306705 h 410527"/>
              <a:gd name="connsiteX7" fmla="*/ 14288 w 478155"/>
              <a:gd name="connsiteY7" fmla="*/ 320993 h 410527"/>
              <a:gd name="connsiteX8" fmla="*/ 211455 w 478155"/>
              <a:gd name="connsiteY8" fmla="*/ 320993 h 410527"/>
              <a:gd name="connsiteX9" fmla="*/ 262890 w 478155"/>
              <a:gd name="connsiteY9" fmla="*/ 410528 h 410527"/>
              <a:gd name="connsiteX10" fmla="*/ 406718 w 478155"/>
              <a:gd name="connsiteY10" fmla="*/ 410528 h 410527"/>
              <a:gd name="connsiteX11" fmla="*/ 478155 w 478155"/>
              <a:gd name="connsiteY11" fmla="*/ 285750 h 410527"/>
              <a:gd name="connsiteX12" fmla="*/ 407670 w 478155"/>
              <a:gd name="connsiteY12" fmla="*/ 160972 h 410527"/>
              <a:gd name="connsiteX13" fmla="*/ 279083 w 478155"/>
              <a:gd name="connsiteY13" fmla="*/ 83820 h 410527"/>
              <a:gd name="connsiteX14" fmla="*/ 348615 w 478155"/>
              <a:gd name="connsiteY14" fmla="*/ 83820 h 410527"/>
              <a:gd name="connsiteX15" fmla="*/ 348615 w 478155"/>
              <a:gd name="connsiteY15" fmla="*/ 125730 h 410527"/>
              <a:gd name="connsiteX16" fmla="*/ 279083 w 478155"/>
              <a:gd name="connsiteY16" fmla="*/ 125730 h 410527"/>
              <a:gd name="connsiteX17" fmla="*/ 279083 w 478155"/>
              <a:gd name="connsiteY17" fmla="*/ 83820 h 410527"/>
              <a:gd name="connsiteX18" fmla="*/ 348615 w 478155"/>
              <a:gd name="connsiteY18" fmla="*/ 140018 h 410527"/>
              <a:gd name="connsiteX19" fmla="*/ 348615 w 478155"/>
              <a:gd name="connsiteY19" fmla="*/ 160972 h 410527"/>
              <a:gd name="connsiteX20" fmla="*/ 279083 w 478155"/>
              <a:gd name="connsiteY20" fmla="*/ 160972 h 410527"/>
              <a:gd name="connsiteX21" fmla="*/ 279083 w 478155"/>
              <a:gd name="connsiteY21" fmla="*/ 140018 h 410527"/>
              <a:gd name="connsiteX22" fmla="*/ 348615 w 478155"/>
              <a:gd name="connsiteY22" fmla="*/ 140018 h 410527"/>
              <a:gd name="connsiteX23" fmla="*/ 195263 w 478155"/>
              <a:gd name="connsiteY23" fmla="*/ 83820 h 410527"/>
              <a:gd name="connsiteX24" fmla="*/ 264795 w 478155"/>
              <a:gd name="connsiteY24" fmla="*/ 83820 h 410527"/>
              <a:gd name="connsiteX25" fmla="*/ 264795 w 478155"/>
              <a:gd name="connsiteY25" fmla="*/ 125730 h 410527"/>
              <a:gd name="connsiteX26" fmla="*/ 195263 w 478155"/>
              <a:gd name="connsiteY26" fmla="*/ 125730 h 410527"/>
              <a:gd name="connsiteX27" fmla="*/ 195263 w 478155"/>
              <a:gd name="connsiteY27" fmla="*/ 83820 h 410527"/>
              <a:gd name="connsiteX28" fmla="*/ 195263 w 478155"/>
              <a:gd name="connsiteY28" fmla="*/ 140018 h 410527"/>
              <a:gd name="connsiteX29" fmla="*/ 264795 w 478155"/>
              <a:gd name="connsiteY29" fmla="*/ 140018 h 410527"/>
              <a:gd name="connsiteX30" fmla="*/ 264795 w 478155"/>
              <a:gd name="connsiteY30" fmla="*/ 160972 h 410527"/>
              <a:gd name="connsiteX31" fmla="*/ 262890 w 478155"/>
              <a:gd name="connsiteY31" fmla="*/ 160972 h 410527"/>
              <a:gd name="connsiteX32" fmla="*/ 250508 w 478155"/>
              <a:gd name="connsiteY32" fmla="*/ 181927 h 410527"/>
              <a:gd name="connsiteX33" fmla="*/ 194310 w 478155"/>
              <a:gd name="connsiteY33" fmla="*/ 181927 h 410527"/>
              <a:gd name="connsiteX34" fmla="*/ 194310 w 478155"/>
              <a:gd name="connsiteY34" fmla="*/ 140018 h 410527"/>
              <a:gd name="connsiteX35" fmla="*/ 195263 w 478155"/>
              <a:gd name="connsiteY35" fmla="*/ 195263 h 410527"/>
              <a:gd name="connsiteX36" fmla="*/ 242888 w 478155"/>
              <a:gd name="connsiteY36" fmla="*/ 195263 h 410527"/>
              <a:gd name="connsiteX37" fmla="*/ 219075 w 478155"/>
              <a:gd name="connsiteY37" fmla="*/ 237172 h 410527"/>
              <a:gd name="connsiteX38" fmla="*/ 195263 w 478155"/>
              <a:gd name="connsiteY38" fmla="*/ 237172 h 410527"/>
              <a:gd name="connsiteX39" fmla="*/ 195263 w 478155"/>
              <a:gd name="connsiteY39" fmla="*/ 195263 h 410527"/>
              <a:gd name="connsiteX40" fmla="*/ 211455 w 478155"/>
              <a:gd name="connsiteY40" fmla="*/ 250508 h 410527"/>
              <a:gd name="connsiteX41" fmla="*/ 195263 w 478155"/>
              <a:gd name="connsiteY41" fmla="*/ 278130 h 410527"/>
              <a:gd name="connsiteX42" fmla="*/ 195263 w 478155"/>
              <a:gd name="connsiteY42" fmla="*/ 250508 h 410527"/>
              <a:gd name="connsiteX43" fmla="*/ 211455 w 478155"/>
              <a:gd name="connsiteY43" fmla="*/ 250508 h 410527"/>
              <a:gd name="connsiteX44" fmla="*/ 98107 w 478155"/>
              <a:gd name="connsiteY44" fmla="*/ 292418 h 410527"/>
              <a:gd name="connsiteX45" fmla="*/ 28575 w 478155"/>
              <a:gd name="connsiteY45" fmla="*/ 292418 h 410527"/>
              <a:gd name="connsiteX46" fmla="*/ 28575 w 478155"/>
              <a:gd name="connsiteY46" fmla="*/ 250508 h 410527"/>
              <a:gd name="connsiteX47" fmla="*/ 98107 w 478155"/>
              <a:gd name="connsiteY47" fmla="*/ 250508 h 410527"/>
              <a:gd name="connsiteX48" fmla="*/ 98107 w 478155"/>
              <a:gd name="connsiteY48" fmla="*/ 292418 h 410527"/>
              <a:gd name="connsiteX49" fmla="*/ 98107 w 478155"/>
              <a:gd name="connsiteY49" fmla="*/ 237172 h 410527"/>
              <a:gd name="connsiteX50" fmla="*/ 28575 w 478155"/>
              <a:gd name="connsiteY50" fmla="*/ 237172 h 410527"/>
              <a:gd name="connsiteX51" fmla="*/ 28575 w 478155"/>
              <a:gd name="connsiteY51" fmla="*/ 195263 h 410527"/>
              <a:gd name="connsiteX52" fmla="*/ 98107 w 478155"/>
              <a:gd name="connsiteY52" fmla="*/ 195263 h 410527"/>
              <a:gd name="connsiteX53" fmla="*/ 98107 w 478155"/>
              <a:gd name="connsiteY53" fmla="*/ 237172 h 410527"/>
              <a:gd name="connsiteX54" fmla="*/ 98107 w 478155"/>
              <a:gd name="connsiteY54" fmla="*/ 180975 h 410527"/>
              <a:gd name="connsiteX55" fmla="*/ 28575 w 478155"/>
              <a:gd name="connsiteY55" fmla="*/ 180975 h 410527"/>
              <a:gd name="connsiteX56" fmla="*/ 28575 w 478155"/>
              <a:gd name="connsiteY56" fmla="*/ 139065 h 410527"/>
              <a:gd name="connsiteX57" fmla="*/ 98107 w 478155"/>
              <a:gd name="connsiteY57" fmla="*/ 139065 h 410527"/>
              <a:gd name="connsiteX58" fmla="*/ 98107 w 478155"/>
              <a:gd name="connsiteY58" fmla="*/ 180975 h 410527"/>
              <a:gd name="connsiteX59" fmla="*/ 98107 w 478155"/>
              <a:gd name="connsiteY59" fmla="*/ 125730 h 410527"/>
              <a:gd name="connsiteX60" fmla="*/ 28575 w 478155"/>
              <a:gd name="connsiteY60" fmla="*/ 125730 h 410527"/>
              <a:gd name="connsiteX61" fmla="*/ 28575 w 478155"/>
              <a:gd name="connsiteY61" fmla="*/ 83820 h 410527"/>
              <a:gd name="connsiteX62" fmla="*/ 98107 w 478155"/>
              <a:gd name="connsiteY62" fmla="*/ 83820 h 410527"/>
              <a:gd name="connsiteX63" fmla="*/ 98107 w 478155"/>
              <a:gd name="connsiteY63" fmla="*/ 125730 h 410527"/>
              <a:gd name="connsiteX64" fmla="*/ 181928 w 478155"/>
              <a:gd name="connsiteY64" fmla="*/ 292418 h 410527"/>
              <a:gd name="connsiteX65" fmla="*/ 112395 w 478155"/>
              <a:gd name="connsiteY65" fmla="*/ 292418 h 410527"/>
              <a:gd name="connsiteX66" fmla="*/ 112395 w 478155"/>
              <a:gd name="connsiteY66" fmla="*/ 250508 h 410527"/>
              <a:gd name="connsiteX67" fmla="*/ 181928 w 478155"/>
              <a:gd name="connsiteY67" fmla="*/ 250508 h 410527"/>
              <a:gd name="connsiteX68" fmla="*/ 181928 w 478155"/>
              <a:gd name="connsiteY68" fmla="*/ 292418 h 410527"/>
              <a:gd name="connsiteX69" fmla="*/ 181928 w 478155"/>
              <a:gd name="connsiteY69" fmla="*/ 237172 h 410527"/>
              <a:gd name="connsiteX70" fmla="*/ 112395 w 478155"/>
              <a:gd name="connsiteY70" fmla="*/ 237172 h 410527"/>
              <a:gd name="connsiteX71" fmla="*/ 112395 w 478155"/>
              <a:gd name="connsiteY71" fmla="*/ 195263 h 410527"/>
              <a:gd name="connsiteX72" fmla="*/ 181928 w 478155"/>
              <a:gd name="connsiteY72" fmla="*/ 195263 h 410527"/>
              <a:gd name="connsiteX73" fmla="*/ 181928 w 478155"/>
              <a:gd name="connsiteY73" fmla="*/ 237172 h 410527"/>
              <a:gd name="connsiteX74" fmla="*/ 181928 w 478155"/>
              <a:gd name="connsiteY74" fmla="*/ 180975 h 410527"/>
              <a:gd name="connsiteX75" fmla="*/ 112395 w 478155"/>
              <a:gd name="connsiteY75" fmla="*/ 180975 h 410527"/>
              <a:gd name="connsiteX76" fmla="*/ 112395 w 478155"/>
              <a:gd name="connsiteY76" fmla="*/ 139065 h 410527"/>
              <a:gd name="connsiteX77" fmla="*/ 181928 w 478155"/>
              <a:gd name="connsiteY77" fmla="*/ 139065 h 410527"/>
              <a:gd name="connsiteX78" fmla="*/ 181928 w 478155"/>
              <a:gd name="connsiteY78" fmla="*/ 180975 h 410527"/>
              <a:gd name="connsiteX79" fmla="*/ 181928 w 478155"/>
              <a:gd name="connsiteY79" fmla="*/ 125730 h 410527"/>
              <a:gd name="connsiteX80" fmla="*/ 112395 w 478155"/>
              <a:gd name="connsiteY80" fmla="*/ 125730 h 410527"/>
              <a:gd name="connsiteX81" fmla="*/ 112395 w 478155"/>
              <a:gd name="connsiteY81" fmla="*/ 83820 h 410527"/>
              <a:gd name="connsiteX82" fmla="*/ 181928 w 478155"/>
              <a:gd name="connsiteY82" fmla="*/ 83820 h 410527"/>
              <a:gd name="connsiteX83" fmla="*/ 181928 w 478155"/>
              <a:gd name="connsiteY83" fmla="*/ 125730 h 410527"/>
              <a:gd name="connsiteX84" fmla="*/ 195263 w 478155"/>
              <a:gd name="connsiteY84" fmla="*/ 292418 h 410527"/>
              <a:gd name="connsiteX85" fmla="*/ 195263 w 478155"/>
              <a:gd name="connsiteY85" fmla="*/ 291465 h 410527"/>
              <a:gd name="connsiteX86" fmla="*/ 195263 w 478155"/>
              <a:gd name="connsiteY86" fmla="*/ 292418 h 410527"/>
              <a:gd name="connsiteX87" fmla="*/ 195263 w 478155"/>
              <a:gd name="connsiteY87" fmla="*/ 292418 h 41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78155" h="410527">
                <a:moveTo>
                  <a:pt x="407670" y="160972"/>
                </a:moveTo>
                <a:lnTo>
                  <a:pt x="376238" y="160972"/>
                </a:lnTo>
                <a:lnTo>
                  <a:pt x="376238" y="14288"/>
                </a:lnTo>
                <a:cubicBezTo>
                  <a:pt x="376238" y="6668"/>
                  <a:pt x="369570" y="0"/>
                  <a:pt x="361950" y="0"/>
                </a:cubicBezTo>
                <a:lnTo>
                  <a:pt x="14288" y="0"/>
                </a:lnTo>
                <a:cubicBezTo>
                  <a:pt x="6668" y="0"/>
                  <a:pt x="0" y="6668"/>
                  <a:pt x="0" y="14288"/>
                </a:cubicBezTo>
                <a:lnTo>
                  <a:pt x="0" y="306705"/>
                </a:lnTo>
                <a:cubicBezTo>
                  <a:pt x="0" y="314325"/>
                  <a:pt x="6668" y="320993"/>
                  <a:pt x="14288" y="320993"/>
                </a:cubicBezTo>
                <a:lnTo>
                  <a:pt x="211455" y="320993"/>
                </a:lnTo>
                <a:lnTo>
                  <a:pt x="262890" y="410528"/>
                </a:lnTo>
                <a:lnTo>
                  <a:pt x="406718" y="410528"/>
                </a:lnTo>
                <a:lnTo>
                  <a:pt x="478155" y="285750"/>
                </a:lnTo>
                <a:lnTo>
                  <a:pt x="407670" y="160972"/>
                </a:lnTo>
                <a:close/>
                <a:moveTo>
                  <a:pt x="279083" y="83820"/>
                </a:moveTo>
                <a:lnTo>
                  <a:pt x="348615" y="83820"/>
                </a:lnTo>
                <a:lnTo>
                  <a:pt x="348615" y="125730"/>
                </a:lnTo>
                <a:lnTo>
                  <a:pt x="279083" y="125730"/>
                </a:lnTo>
                <a:lnTo>
                  <a:pt x="279083" y="83820"/>
                </a:lnTo>
                <a:close/>
                <a:moveTo>
                  <a:pt x="348615" y="140018"/>
                </a:moveTo>
                <a:lnTo>
                  <a:pt x="348615" y="160972"/>
                </a:lnTo>
                <a:lnTo>
                  <a:pt x="279083" y="160972"/>
                </a:lnTo>
                <a:lnTo>
                  <a:pt x="279083" y="140018"/>
                </a:lnTo>
                <a:lnTo>
                  <a:pt x="348615" y="140018"/>
                </a:lnTo>
                <a:close/>
                <a:moveTo>
                  <a:pt x="195263" y="83820"/>
                </a:moveTo>
                <a:lnTo>
                  <a:pt x="264795" y="83820"/>
                </a:lnTo>
                <a:lnTo>
                  <a:pt x="264795" y="125730"/>
                </a:lnTo>
                <a:lnTo>
                  <a:pt x="195263" y="125730"/>
                </a:lnTo>
                <a:lnTo>
                  <a:pt x="195263" y="83820"/>
                </a:lnTo>
                <a:close/>
                <a:moveTo>
                  <a:pt x="195263" y="140018"/>
                </a:moveTo>
                <a:lnTo>
                  <a:pt x="264795" y="140018"/>
                </a:lnTo>
                <a:lnTo>
                  <a:pt x="264795" y="160972"/>
                </a:lnTo>
                <a:lnTo>
                  <a:pt x="262890" y="160972"/>
                </a:lnTo>
                <a:lnTo>
                  <a:pt x="250508" y="181927"/>
                </a:lnTo>
                <a:lnTo>
                  <a:pt x="194310" y="181927"/>
                </a:lnTo>
                <a:lnTo>
                  <a:pt x="194310" y="140018"/>
                </a:lnTo>
                <a:close/>
                <a:moveTo>
                  <a:pt x="195263" y="195263"/>
                </a:moveTo>
                <a:lnTo>
                  <a:pt x="242888" y="195263"/>
                </a:lnTo>
                <a:lnTo>
                  <a:pt x="219075" y="237172"/>
                </a:lnTo>
                <a:lnTo>
                  <a:pt x="195263" y="237172"/>
                </a:lnTo>
                <a:lnTo>
                  <a:pt x="195263" y="195263"/>
                </a:lnTo>
                <a:close/>
                <a:moveTo>
                  <a:pt x="211455" y="250508"/>
                </a:moveTo>
                <a:lnTo>
                  <a:pt x="195263" y="278130"/>
                </a:lnTo>
                <a:lnTo>
                  <a:pt x="195263" y="250508"/>
                </a:lnTo>
                <a:lnTo>
                  <a:pt x="211455" y="250508"/>
                </a:lnTo>
                <a:close/>
                <a:moveTo>
                  <a:pt x="98107" y="292418"/>
                </a:moveTo>
                <a:lnTo>
                  <a:pt x="28575" y="292418"/>
                </a:lnTo>
                <a:lnTo>
                  <a:pt x="28575" y="250508"/>
                </a:lnTo>
                <a:lnTo>
                  <a:pt x="98107" y="250508"/>
                </a:lnTo>
                <a:lnTo>
                  <a:pt x="98107" y="292418"/>
                </a:lnTo>
                <a:close/>
                <a:moveTo>
                  <a:pt x="98107" y="237172"/>
                </a:moveTo>
                <a:lnTo>
                  <a:pt x="28575" y="237172"/>
                </a:lnTo>
                <a:lnTo>
                  <a:pt x="28575" y="195263"/>
                </a:lnTo>
                <a:lnTo>
                  <a:pt x="98107" y="195263"/>
                </a:lnTo>
                <a:lnTo>
                  <a:pt x="98107" y="237172"/>
                </a:lnTo>
                <a:close/>
                <a:moveTo>
                  <a:pt x="98107" y="180975"/>
                </a:moveTo>
                <a:lnTo>
                  <a:pt x="28575" y="180975"/>
                </a:lnTo>
                <a:lnTo>
                  <a:pt x="28575" y="139065"/>
                </a:lnTo>
                <a:lnTo>
                  <a:pt x="98107" y="139065"/>
                </a:lnTo>
                <a:lnTo>
                  <a:pt x="98107" y="180975"/>
                </a:lnTo>
                <a:close/>
                <a:moveTo>
                  <a:pt x="98107" y="125730"/>
                </a:moveTo>
                <a:lnTo>
                  <a:pt x="28575" y="125730"/>
                </a:lnTo>
                <a:lnTo>
                  <a:pt x="28575" y="83820"/>
                </a:lnTo>
                <a:lnTo>
                  <a:pt x="98107" y="83820"/>
                </a:lnTo>
                <a:lnTo>
                  <a:pt x="98107" y="125730"/>
                </a:lnTo>
                <a:close/>
                <a:moveTo>
                  <a:pt x="181928" y="292418"/>
                </a:moveTo>
                <a:lnTo>
                  <a:pt x="112395" y="292418"/>
                </a:lnTo>
                <a:lnTo>
                  <a:pt x="112395" y="250508"/>
                </a:lnTo>
                <a:lnTo>
                  <a:pt x="181928" y="250508"/>
                </a:lnTo>
                <a:lnTo>
                  <a:pt x="181928" y="292418"/>
                </a:lnTo>
                <a:close/>
                <a:moveTo>
                  <a:pt x="181928" y="237172"/>
                </a:moveTo>
                <a:lnTo>
                  <a:pt x="112395" y="237172"/>
                </a:lnTo>
                <a:lnTo>
                  <a:pt x="112395" y="195263"/>
                </a:lnTo>
                <a:lnTo>
                  <a:pt x="181928" y="195263"/>
                </a:lnTo>
                <a:lnTo>
                  <a:pt x="181928" y="237172"/>
                </a:lnTo>
                <a:close/>
                <a:moveTo>
                  <a:pt x="181928" y="180975"/>
                </a:moveTo>
                <a:lnTo>
                  <a:pt x="112395" y="180975"/>
                </a:lnTo>
                <a:lnTo>
                  <a:pt x="112395" y="139065"/>
                </a:lnTo>
                <a:lnTo>
                  <a:pt x="181928" y="139065"/>
                </a:lnTo>
                <a:lnTo>
                  <a:pt x="181928" y="180975"/>
                </a:lnTo>
                <a:close/>
                <a:moveTo>
                  <a:pt x="181928" y="125730"/>
                </a:moveTo>
                <a:lnTo>
                  <a:pt x="112395" y="125730"/>
                </a:lnTo>
                <a:lnTo>
                  <a:pt x="112395" y="83820"/>
                </a:lnTo>
                <a:lnTo>
                  <a:pt x="181928" y="83820"/>
                </a:lnTo>
                <a:lnTo>
                  <a:pt x="181928" y="125730"/>
                </a:lnTo>
                <a:close/>
                <a:moveTo>
                  <a:pt x="195263" y="292418"/>
                </a:moveTo>
                <a:lnTo>
                  <a:pt x="195263" y="291465"/>
                </a:lnTo>
                <a:lnTo>
                  <a:pt x="195263" y="292418"/>
                </a:lnTo>
                <a:lnTo>
                  <a:pt x="195263" y="292418"/>
                </a:lnTo>
                <a:close/>
              </a:path>
            </a:pathLst>
          </a:custGeom>
          <a:solidFill>
            <a:srgbClr val="0078D7"/>
          </a:solidFill>
          <a:ln w="9525" cap="flat">
            <a:noFill/>
            <a:prstDash val="solid"/>
            <a:miter/>
          </a:ln>
        </p:spPr>
        <p:txBody>
          <a:bodyPr rtlCol="0" anchor="ctr"/>
          <a:lstStyle/>
          <a:p>
            <a:pPr defTabSz="1218987">
              <a:defRPr/>
            </a:pPr>
            <a:endParaRPr lang="es-UY" sz="2400">
              <a:solidFill>
                <a:srgbClr val="000000"/>
              </a:solidFill>
              <a:latin typeface="Calibri"/>
            </a:endParaRPr>
          </a:p>
        </p:txBody>
      </p:sp>
      <p:pic>
        <p:nvPicPr>
          <p:cNvPr id="1026" name="Picture 2">
            <a:extLst>
              <a:ext uri="{FF2B5EF4-FFF2-40B4-BE49-F238E27FC236}">
                <a16:creationId xmlns:a16="http://schemas.microsoft.com/office/drawing/2014/main" id="{BD57EFC3-82B3-0ADD-2B03-1EC1F9771AA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412496" y="1603085"/>
            <a:ext cx="1984490" cy="1012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00FE863-7A70-A8DB-FEC9-5782E4CC0608}"/>
              </a:ext>
            </a:extLst>
          </p:cNvPr>
          <p:cNvPicPr>
            <a:picLocks noChangeAspect="1"/>
          </p:cNvPicPr>
          <p:nvPr/>
        </p:nvPicPr>
        <p:blipFill>
          <a:blip r:embed="rId21"/>
          <a:stretch>
            <a:fillRect/>
          </a:stretch>
        </p:blipFill>
        <p:spPr>
          <a:xfrm>
            <a:off x="9674407" y="1923457"/>
            <a:ext cx="1719080" cy="465163"/>
          </a:xfrm>
          <a:prstGeom prst="rect">
            <a:avLst/>
          </a:prstGeom>
        </p:spPr>
      </p:pic>
      <p:pic>
        <p:nvPicPr>
          <p:cNvPr id="6" name="Picture 5" descr="A white text on a black background&#10;&#10;Description automatically generated">
            <a:extLst>
              <a:ext uri="{FF2B5EF4-FFF2-40B4-BE49-F238E27FC236}">
                <a16:creationId xmlns:a16="http://schemas.microsoft.com/office/drawing/2014/main" id="{17B938FE-2130-08E3-C041-A55F003E185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92051" y="124744"/>
            <a:ext cx="1852245" cy="957069"/>
          </a:xfrm>
          <a:prstGeom prst="rect">
            <a:avLst/>
          </a:prstGeom>
        </p:spPr>
      </p:pic>
    </p:spTree>
    <p:extLst>
      <p:ext uri="{BB962C8B-B14F-4D97-AF65-F5344CB8AC3E}">
        <p14:creationId xmlns:p14="http://schemas.microsoft.com/office/powerpoint/2010/main" val="4154938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Oval 7"/>
          <p:cNvSpPr/>
          <p:nvPr/>
        </p:nvSpPr>
        <p:spPr>
          <a:xfrm>
            <a:off x="5974113" y="884584"/>
            <a:ext cx="5393343" cy="5393555"/>
          </a:xfrm>
          <a:prstGeom prst="ellipse">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a:endParaRPr>
          </a:p>
        </p:txBody>
      </p:sp>
      <p:sp>
        <p:nvSpPr>
          <p:cNvPr id="2" name="Slide Number Placeholder 1"/>
          <p:cNvSpPr>
            <a:spLocks noGrp="1"/>
          </p:cNvSpPr>
          <p:nvPr>
            <p:ph type="sldNum" sz="quarter" idx="4294967295"/>
          </p:nvPr>
        </p:nvSpPr>
        <p:spPr>
          <a:xfrm>
            <a:off x="11137345" y="145319"/>
            <a:ext cx="798304" cy="365030"/>
          </a:xfrm>
          <a:prstGeom prst="rect">
            <a:avLst/>
          </a:prstGeom>
        </p:spPr>
        <p:txBody>
          <a:bodyPr/>
          <a:lstStyle/>
          <a:p>
            <a:pPr defTabSz="914126">
              <a:defRPr/>
            </a:pPr>
            <a:fld id="{17DD5B90-2C30-41D4-97A6-9561A82B10EF}" type="slidenum">
              <a:rPr lang="en-US" sz="1799">
                <a:solidFill>
                  <a:prstClr val="black"/>
                </a:solidFill>
                <a:latin typeface="Calibri"/>
              </a:rPr>
              <a:pPr defTabSz="914126">
                <a:defRPr/>
              </a:pPr>
              <a:t>25</a:t>
            </a:fld>
            <a:endParaRPr lang="en-US" sz="1799">
              <a:solidFill>
                <a:prstClr val="black"/>
              </a:solidFill>
              <a:latin typeface="Calibri"/>
            </a:endParaRPr>
          </a:p>
        </p:txBody>
      </p:sp>
      <p:grpSp>
        <p:nvGrpSpPr>
          <p:cNvPr id="3" name="Group 2"/>
          <p:cNvGrpSpPr/>
          <p:nvPr/>
        </p:nvGrpSpPr>
        <p:grpSpPr>
          <a:xfrm>
            <a:off x="6470446" y="1419123"/>
            <a:ext cx="4387977" cy="4387977"/>
            <a:chOff x="6476894" y="1386840"/>
            <a:chExt cx="4389120" cy="4389120"/>
          </a:xfrm>
          <a:solidFill>
            <a:schemeClr val="tx1">
              <a:lumMod val="95000"/>
              <a:lumOff val="5000"/>
            </a:schemeClr>
          </a:solidFill>
        </p:grpSpPr>
        <p:sp>
          <p:nvSpPr>
            <p:cNvPr id="7" name="Oval 6"/>
            <p:cNvSpPr/>
            <p:nvPr/>
          </p:nvSpPr>
          <p:spPr>
            <a:xfrm>
              <a:off x="6476894" y="1386840"/>
              <a:ext cx="4389120" cy="4389120"/>
            </a:xfrm>
            <a:prstGeom prst="ellipse">
              <a:avLst/>
            </a:prstGeom>
            <a:grpFill/>
            <a:ln>
              <a:noFill/>
            </a:ln>
            <a:effectLst>
              <a:outerShdw blurRad="304800" sx="106000" sy="106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a:endParaRPr>
            </a:p>
          </p:txBody>
        </p:sp>
        <p:sp>
          <p:nvSpPr>
            <p:cNvPr id="5" name="Title 1"/>
            <p:cNvSpPr txBox="1">
              <a:spLocks/>
            </p:cNvSpPr>
            <p:nvPr/>
          </p:nvSpPr>
          <p:spPr>
            <a:xfrm>
              <a:off x="6813698" y="3257239"/>
              <a:ext cx="3715512" cy="584803"/>
            </a:xfrm>
            <a:prstGeom prst="rect">
              <a:avLst/>
            </a:prstGeom>
            <a:grp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126">
                <a:defRPr/>
              </a:pPr>
              <a:r>
                <a:rPr lang="en-US" sz="3199" dirty="0">
                  <a:solidFill>
                    <a:prstClr val="white"/>
                  </a:solidFill>
                  <a:latin typeface="Arial" panose="020B0604020202020204" pitchFamily="34" charset="0"/>
                  <a:cs typeface="Arial" panose="020B0604020202020204" pitchFamily="34" charset="0"/>
                </a:rPr>
                <a:t>Cyber Insurance</a:t>
              </a:r>
            </a:p>
          </p:txBody>
        </p:sp>
      </p:grpSp>
      <p:pic>
        <p:nvPicPr>
          <p:cNvPr id="9" name="Picture 8" descr="Logo, company name&#10;&#10;Description automatically generated">
            <a:extLst>
              <a:ext uri="{FF2B5EF4-FFF2-40B4-BE49-F238E27FC236}">
                <a16:creationId xmlns:a16="http://schemas.microsoft.com/office/drawing/2014/main" id="{B9B532DF-DAFE-0F21-2906-4E61E4E2CC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92" y="233580"/>
            <a:ext cx="1490366" cy="770083"/>
          </a:xfrm>
          <a:prstGeom prst="rect">
            <a:avLst/>
          </a:prstGeom>
        </p:spPr>
      </p:pic>
      <p:pic>
        <p:nvPicPr>
          <p:cNvPr id="10" name="Picture 9">
            <a:extLst>
              <a:ext uri="{FF2B5EF4-FFF2-40B4-BE49-F238E27FC236}">
                <a16:creationId xmlns:a16="http://schemas.microsoft.com/office/drawing/2014/main" id="{C76218E6-5F9F-BA1D-4DF9-20B7651E2A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7101" y="618621"/>
            <a:ext cx="2621401" cy="187765"/>
          </a:xfrm>
          <a:prstGeom prst="rect">
            <a:avLst/>
          </a:prstGeom>
        </p:spPr>
      </p:pic>
    </p:spTree>
    <p:extLst>
      <p:ext uri="{BB962C8B-B14F-4D97-AF65-F5344CB8AC3E}">
        <p14:creationId xmlns:p14="http://schemas.microsoft.com/office/powerpoint/2010/main" val="146745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F02D58-3B3C-4663-5B7C-18A64BF65E3D}"/>
              </a:ext>
            </a:extLst>
          </p:cNvPr>
          <p:cNvSpPr>
            <a:spLocks noGrp="1"/>
          </p:cNvSpPr>
          <p:nvPr>
            <p:ph type="title"/>
          </p:nvPr>
        </p:nvSpPr>
        <p:spPr>
          <a:xfrm>
            <a:off x="1833087" y="506280"/>
            <a:ext cx="9518562" cy="1066544"/>
          </a:xfrm>
        </p:spPr>
        <p:txBody>
          <a:bodyPr/>
          <a:lstStyle/>
          <a:p>
            <a:r>
              <a:rPr lang="en-US" dirty="0"/>
              <a:t>Cyber Insurance</a:t>
            </a:r>
            <a:endParaRPr lang="en-CA" dirty="0"/>
          </a:p>
        </p:txBody>
      </p:sp>
      <p:sp>
        <p:nvSpPr>
          <p:cNvPr id="5" name="Content Placeholder 4">
            <a:extLst>
              <a:ext uri="{FF2B5EF4-FFF2-40B4-BE49-F238E27FC236}">
                <a16:creationId xmlns:a16="http://schemas.microsoft.com/office/drawing/2014/main" id="{1C21FADA-5495-E596-CD8C-506A9E3EF8F6}"/>
              </a:ext>
            </a:extLst>
          </p:cNvPr>
          <p:cNvSpPr>
            <a:spLocks noGrp="1"/>
          </p:cNvSpPr>
          <p:nvPr>
            <p:ph sz="quarter" idx="13"/>
          </p:nvPr>
        </p:nvSpPr>
        <p:spPr>
          <a:xfrm>
            <a:off x="1832305" y="1895875"/>
            <a:ext cx="9519345" cy="3700732"/>
          </a:xfrm>
        </p:spPr>
        <p:txBody>
          <a:bodyPr/>
          <a:lstStyle/>
          <a:p>
            <a:r>
              <a:rPr lang="en-US" sz="1800" dirty="0">
                <a:latin typeface="Calibri" panose="020F0502020204030204" pitchFamily="34" charset="0"/>
                <a:ea typeface="Calibri" panose="020F0502020204030204" pitchFamily="34" charset="0"/>
                <a:cs typeface="Times New Roman" panose="02020603050405020304" pitchFamily="18" charset="0"/>
              </a:rPr>
              <a:t>In the past 3 years, AIG has processed over 4000 cybersecurity insurance claims</a:t>
            </a:r>
          </a:p>
          <a:p>
            <a:pPr marL="0">
              <a:lnSpc>
                <a:spcPct val="107000"/>
              </a:lnSpc>
              <a:spcBef>
                <a:spcPts val="0"/>
              </a:spcBef>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Insurance coverage is dependent on controls in these areas:</a:t>
            </a:r>
            <a:endParaRPr lang="en-CA" sz="1800" kern="100" dirty="0">
              <a:latin typeface="Calibri" panose="020F0502020204030204" pitchFamily="34" charset="0"/>
              <a:ea typeface="Calibri" panose="020F0502020204030204" pitchFamily="34" charset="0"/>
              <a:cs typeface="Times New Roman" panose="02020603050405020304" pitchFamily="18" charset="0"/>
            </a:endParaRPr>
          </a:p>
          <a:p>
            <a:pPr marL="799962" lvl="1" indent="-342900">
              <a:lnSpc>
                <a:spcPct val="107000"/>
              </a:lnSpc>
              <a:spcBef>
                <a:spcPts val="0"/>
              </a:spcBef>
              <a:buFont typeface="Symbol" panose="05050102010706020507" pitchFamily="18" charset="2"/>
              <a:buChar char=""/>
            </a:pPr>
            <a:r>
              <a:rPr lang="en-US" sz="1400" kern="100" dirty="0">
                <a:latin typeface="Calibri" panose="020F0502020204030204" pitchFamily="34" charset="0"/>
                <a:ea typeface="Calibri" panose="020F0502020204030204" pitchFamily="34" charset="0"/>
                <a:cs typeface="Times New Roman" panose="02020603050405020304" pitchFamily="18" charset="0"/>
              </a:rPr>
              <a:t>Data Restoration</a:t>
            </a:r>
            <a:endParaRPr lang="en-CA" sz="1400" kern="100" dirty="0">
              <a:latin typeface="Calibri" panose="020F0502020204030204" pitchFamily="34" charset="0"/>
              <a:ea typeface="Calibri" panose="020F0502020204030204" pitchFamily="34" charset="0"/>
              <a:cs typeface="Times New Roman" panose="02020603050405020304" pitchFamily="18" charset="0"/>
            </a:endParaRPr>
          </a:p>
          <a:p>
            <a:pPr marL="799962" lvl="1" indent="-342900">
              <a:lnSpc>
                <a:spcPct val="107000"/>
              </a:lnSpc>
              <a:spcBef>
                <a:spcPts val="0"/>
              </a:spcBef>
              <a:buFont typeface="Symbol" panose="05050102010706020507" pitchFamily="18" charset="2"/>
              <a:buChar char=""/>
            </a:pPr>
            <a:r>
              <a:rPr lang="en-US" sz="1400" kern="100" dirty="0">
                <a:latin typeface="Calibri" panose="020F0502020204030204" pitchFamily="34" charset="0"/>
                <a:ea typeface="Calibri" panose="020F0502020204030204" pitchFamily="34" charset="0"/>
                <a:cs typeface="Times New Roman" panose="02020603050405020304" pitchFamily="18" charset="0"/>
              </a:rPr>
              <a:t>Multi factor authentication *</a:t>
            </a:r>
            <a:endParaRPr lang="en-CA" sz="1400" kern="100" dirty="0">
              <a:latin typeface="Calibri" panose="020F0502020204030204" pitchFamily="34" charset="0"/>
              <a:ea typeface="Calibri" panose="020F0502020204030204" pitchFamily="34" charset="0"/>
              <a:cs typeface="Times New Roman" panose="02020603050405020304" pitchFamily="18" charset="0"/>
            </a:endParaRPr>
          </a:p>
          <a:p>
            <a:pPr marL="799962" lvl="1" indent="-342900">
              <a:lnSpc>
                <a:spcPct val="107000"/>
              </a:lnSpc>
              <a:spcBef>
                <a:spcPts val="0"/>
              </a:spcBef>
              <a:buFont typeface="Symbol" panose="05050102010706020507" pitchFamily="18" charset="2"/>
              <a:buChar char=""/>
            </a:pPr>
            <a:r>
              <a:rPr lang="en-US" sz="1400" kern="100" dirty="0">
                <a:latin typeface="Calibri" panose="020F0502020204030204" pitchFamily="34" charset="0"/>
                <a:ea typeface="Calibri" panose="020F0502020204030204" pitchFamily="34" charset="0"/>
                <a:cs typeface="Times New Roman" panose="02020603050405020304" pitchFamily="18" charset="0"/>
              </a:rPr>
              <a:t>Training and Phishing</a:t>
            </a:r>
            <a:endParaRPr lang="en-CA" sz="1400" kern="100" dirty="0">
              <a:latin typeface="Calibri" panose="020F0502020204030204" pitchFamily="34" charset="0"/>
              <a:ea typeface="Calibri" panose="020F0502020204030204" pitchFamily="34" charset="0"/>
              <a:cs typeface="Times New Roman" panose="02020603050405020304" pitchFamily="18" charset="0"/>
            </a:endParaRPr>
          </a:p>
          <a:p>
            <a:pPr marL="799962" lvl="1" indent="-342900">
              <a:lnSpc>
                <a:spcPct val="107000"/>
              </a:lnSpc>
              <a:spcBef>
                <a:spcPts val="0"/>
              </a:spcBef>
              <a:buFont typeface="Symbol" panose="05050102010706020507" pitchFamily="18" charset="2"/>
              <a:buChar char=""/>
            </a:pPr>
            <a:r>
              <a:rPr lang="en-US" sz="1400" kern="100" dirty="0">
                <a:latin typeface="Calibri" panose="020F0502020204030204" pitchFamily="34" charset="0"/>
                <a:ea typeface="Calibri" panose="020F0502020204030204" pitchFamily="34" charset="0"/>
                <a:cs typeface="Times New Roman" panose="02020603050405020304" pitchFamily="18" charset="0"/>
              </a:rPr>
              <a:t>Vulnerability Management</a:t>
            </a:r>
            <a:endParaRPr lang="en-CA" sz="1400" kern="100" dirty="0">
              <a:latin typeface="Calibri" panose="020F0502020204030204" pitchFamily="34" charset="0"/>
              <a:ea typeface="Calibri" panose="020F0502020204030204" pitchFamily="34" charset="0"/>
              <a:cs typeface="Times New Roman" panose="02020603050405020304" pitchFamily="18" charset="0"/>
            </a:endParaRPr>
          </a:p>
          <a:p>
            <a:pPr marL="799962" lvl="1" indent="-342900">
              <a:lnSpc>
                <a:spcPct val="107000"/>
              </a:lnSpc>
              <a:spcBef>
                <a:spcPts val="0"/>
              </a:spcBef>
              <a:spcAft>
                <a:spcPts val="800"/>
              </a:spcAft>
              <a:buFont typeface="Symbol" panose="05050102010706020507" pitchFamily="18" charset="2"/>
              <a:buChar char=""/>
            </a:pPr>
            <a:r>
              <a:rPr lang="en-US" sz="1400" kern="100" dirty="0">
                <a:latin typeface="Calibri" panose="020F0502020204030204" pitchFamily="34" charset="0"/>
                <a:ea typeface="Calibri" panose="020F0502020204030204" pitchFamily="34" charset="0"/>
                <a:cs typeface="Times New Roman" panose="02020603050405020304" pitchFamily="18" charset="0"/>
              </a:rPr>
              <a:t>Privileged User Management *</a:t>
            </a:r>
          </a:p>
          <a:p>
            <a:pPr marL="0">
              <a:lnSpc>
                <a:spcPct val="107000"/>
              </a:lnSpc>
              <a:spcBef>
                <a:spcPts val="0"/>
              </a:spcBef>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All cybersecurity insurance claims had common factors:</a:t>
            </a:r>
            <a:endParaRPr lang="en-CA" sz="1800" kern="100" dirty="0">
              <a:latin typeface="Calibri" panose="020F0502020204030204" pitchFamily="34" charset="0"/>
              <a:ea typeface="Calibri" panose="020F0502020204030204" pitchFamily="34" charset="0"/>
              <a:cs typeface="Times New Roman" panose="02020603050405020304" pitchFamily="18" charset="0"/>
            </a:endParaRPr>
          </a:p>
          <a:p>
            <a:pPr marL="799962" lvl="1" indent="-342900">
              <a:lnSpc>
                <a:spcPct val="107000"/>
              </a:lnSpc>
              <a:spcBef>
                <a:spcPts val="0"/>
              </a:spcBef>
              <a:buFont typeface="Symbol" panose="05050102010706020507" pitchFamily="18" charset="2"/>
              <a:buChar char=""/>
            </a:pPr>
            <a:r>
              <a:rPr lang="en-US" sz="1400" kern="100" dirty="0">
                <a:latin typeface="Calibri" panose="020F0502020204030204" pitchFamily="34" charset="0"/>
                <a:ea typeface="Calibri" panose="020F0502020204030204" pitchFamily="34" charset="0"/>
                <a:cs typeface="Times New Roman" panose="02020603050405020304" pitchFamily="18" charset="0"/>
              </a:rPr>
              <a:t>Microsoft Active Directory – 100%</a:t>
            </a:r>
            <a:endParaRPr lang="en-CA" sz="1400" kern="100" dirty="0">
              <a:latin typeface="Calibri" panose="020F0502020204030204" pitchFamily="34" charset="0"/>
              <a:ea typeface="Calibri" panose="020F0502020204030204" pitchFamily="34" charset="0"/>
              <a:cs typeface="Times New Roman" panose="02020603050405020304" pitchFamily="18" charset="0"/>
            </a:endParaRPr>
          </a:p>
          <a:p>
            <a:pPr marL="799962" lvl="1" indent="-342900">
              <a:lnSpc>
                <a:spcPct val="107000"/>
              </a:lnSpc>
              <a:spcBef>
                <a:spcPts val="0"/>
              </a:spcBef>
              <a:spcAft>
                <a:spcPts val="800"/>
              </a:spcAft>
              <a:buFont typeface="Symbol" panose="05050102010706020507" pitchFamily="18" charset="2"/>
              <a:buChar char=""/>
            </a:pPr>
            <a:r>
              <a:rPr lang="en-US" sz="1400" kern="100" dirty="0">
                <a:latin typeface="Calibri" panose="020F0502020204030204" pitchFamily="34" charset="0"/>
                <a:ea typeface="Calibri" panose="020F0502020204030204" pitchFamily="34" charset="0"/>
                <a:cs typeface="Times New Roman" panose="02020603050405020304" pitchFamily="18" charset="0"/>
              </a:rPr>
              <a:t>Email compromise - &gt;90%</a:t>
            </a:r>
          </a:p>
          <a:p>
            <a:pPr marL="0">
              <a:lnSpc>
                <a:spcPct val="107000"/>
              </a:lnSpc>
              <a:spcBef>
                <a:spcPts val="0"/>
              </a:spcBef>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Any file transfer system is a major risk factor:</a:t>
            </a:r>
            <a:endParaRPr lang="en-CA" sz="1800" kern="100" dirty="0">
              <a:latin typeface="Calibri" panose="020F0502020204030204" pitchFamily="34" charset="0"/>
              <a:ea typeface="Calibri" panose="020F0502020204030204" pitchFamily="34" charset="0"/>
              <a:cs typeface="Times New Roman" panose="02020603050405020304" pitchFamily="18" charset="0"/>
            </a:endParaRPr>
          </a:p>
          <a:p>
            <a:pPr marL="799962" lvl="1" indent="-342900">
              <a:lnSpc>
                <a:spcPct val="107000"/>
              </a:lnSpc>
              <a:spcBef>
                <a:spcPts val="0"/>
              </a:spcBef>
              <a:buFont typeface="Symbol" panose="05050102010706020507" pitchFamily="18" charset="2"/>
              <a:buChar char=""/>
            </a:pPr>
            <a:r>
              <a:rPr lang="en-US" sz="1400" kern="100" dirty="0">
                <a:latin typeface="Calibri" panose="020F0502020204030204" pitchFamily="34" charset="0"/>
                <a:ea typeface="Calibri" panose="020F0502020204030204" pitchFamily="34" charset="0"/>
                <a:cs typeface="Times New Roman" panose="02020603050405020304" pitchFamily="18" charset="0"/>
              </a:rPr>
              <a:t>File transfer systems should not be file stores – if there is more than 7 days of data on file transfer systems, the client cannot be categorized as best in class</a:t>
            </a:r>
            <a:endParaRPr lang="en-CA" sz="1400" kern="100" dirty="0">
              <a:latin typeface="Calibri" panose="020F0502020204030204" pitchFamily="34" charset="0"/>
              <a:ea typeface="Calibri" panose="020F0502020204030204" pitchFamily="34" charset="0"/>
              <a:cs typeface="Times New Roman" panose="02020603050405020304" pitchFamily="18" charset="0"/>
            </a:endParaRPr>
          </a:p>
          <a:p>
            <a:pPr marL="799962" lvl="1" indent="-342900">
              <a:lnSpc>
                <a:spcPct val="107000"/>
              </a:lnSpc>
              <a:spcBef>
                <a:spcPts val="0"/>
              </a:spcBef>
              <a:spcAft>
                <a:spcPts val="800"/>
              </a:spcAft>
              <a:buFont typeface="Symbol" panose="05050102010706020507" pitchFamily="18" charset="2"/>
              <a:buChar char=""/>
            </a:pPr>
            <a:r>
              <a:rPr lang="en-US" sz="1400" kern="100" dirty="0" err="1">
                <a:latin typeface="Calibri" panose="020F0502020204030204" pitchFamily="34" charset="0"/>
                <a:ea typeface="Calibri" panose="020F0502020204030204" pitchFamily="34" charset="0"/>
                <a:cs typeface="Times New Roman" panose="02020603050405020304" pitchFamily="18" charset="0"/>
              </a:rPr>
              <a:t>MoveIt</a:t>
            </a:r>
            <a:r>
              <a:rPr lang="en-US" sz="1400" kern="100" dirty="0">
                <a:latin typeface="Calibri" panose="020F0502020204030204" pitchFamily="34" charset="0"/>
                <a:ea typeface="Calibri" panose="020F0502020204030204" pitchFamily="34" charset="0"/>
                <a:cs typeface="Times New Roman" panose="02020603050405020304" pitchFamily="18" charset="0"/>
              </a:rPr>
              <a:t> along impacted over 340 organizations, and over 18 million people</a:t>
            </a:r>
            <a:endParaRPr lang="en-CA" sz="1400"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800"/>
              </a:spcAft>
              <a:buFont typeface="Symbol" panose="05050102010706020507" pitchFamily="18" charset="2"/>
              <a:buChar char=""/>
            </a:pPr>
            <a:endParaRPr lang="en-CA" sz="1800"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800"/>
              </a:spcAft>
              <a:buFont typeface="Symbol" panose="05050102010706020507" pitchFamily="18" charset="2"/>
              <a:buChar char=""/>
            </a:pPr>
            <a:endParaRPr lang="en-CA" sz="1800" kern="100" dirty="0">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Tree>
    <p:extLst>
      <p:ext uri="{BB962C8B-B14F-4D97-AF65-F5344CB8AC3E}">
        <p14:creationId xmlns:p14="http://schemas.microsoft.com/office/powerpoint/2010/main" val="82927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Oval 7"/>
          <p:cNvSpPr/>
          <p:nvPr/>
        </p:nvSpPr>
        <p:spPr>
          <a:xfrm>
            <a:off x="5974113" y="884584"/>
            <a:ext cx="5393343" cy="5393555"/>
          </a:xfrm>
          <a:prstGeom prst="ellipse">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a:endParaRPr>
          </a:p>
        </p:txBody>
      </p:sp>
      <p:sp>
        <p:nvSpPr>
          <p:cNvPr id="2" name="Slide Number Placeholder 1"/>
          <p:cNvSpPr>
            <a:spLocks noGrp="1"/>
          </p:cNvSpPr>
          <p:nvPr>
            <p:ph type="sldNum" sz="quarter" idx="4294967295"/>
          </p:nvPr>
        </p:nvSpPr>
        <p:spPr>
          <a:xfrm>
            <a:off x="11137345" y="145319"/>
            <a:ext cx="798304" cy="365030"/>
          </a:xfrm>
          <a:prstGeom prst="rect">
            <a:avLst/>
          </a:prstGeom>
        </p:spPr>
        <p:txBody>
          <a:bodyPr/>
          <a:lstStyle/>
          <a:p>
            <a:pPr defTabSz="914126">
              <a:defRPr/>
            </a:pPr>
            <a:fld id="{17DD5B90-2C30-41D4-97A6-9561A82B10EF}" type="slidenum">
              <a:rPr lang="en-US" sz="1799">
                <a:solidFill>
                  <a:prstClr val="black"/>
                </a:solidFill>
                <a:latin typeface="Calibri"/>
              </a:rPr>
              <a:pPr defTabSz="914126">
                <a:defRPr/>
              </a:pPr>
              <a:t>27</a:t>
            </a:fld>
            <a:endParaRPr lang="en-US" sz="1799">
              <a:solidFill>
                <a:prstClr val="black"/>
              </a:solidFill>
              <a:latin typeface="Calibri"/>
            </a:endParaRPr>
          </a:p>
        </p:txBody>
      </p:sp>
      <p:grpSp>
        <p:nvGrpSpPr>
          <p:cNvPr id="3" name="Group 2"/>
          <p:cNvGrpSpPr/>
          <p:nvPr/>
        </p:nvGrpSpPr>
        <p:grpSpPr>
          <a:xfrm>
            <a:off x="6470446" y="1419123"/>
            <a:ext cx="4387977" cy="4387977"/>
            <a:chOff x="6476894" y="1386840"/>
            <a:chExt cx="4389120" cy="4389120"/>
          </a:xfrm>
          <a:solidFill>
            <a:schemeClr val="tx1">
              <a:lumMod val="95000"/>
              <a:lumOff val="5000"/>
            </a:schemeClr>
          </a:solidFill>
        </p:grpSpPr>
        <p:sp>
          <p:nvSpPr>
            <p:cNvPr id="7" name="Oval 6"/>
            <p:cNvSpPr/>
            <p:nvPr/>
          </p:nvSpPr>
          <p:spPr>
            <a:xfrm>
              <a:off x="6476894" y="1386840"/>
              <a:ext cx="4389120" cy="4389120"/>
            </a:xfrm>
            <a:prstGeom prst="ellipse">
              <a:avLst/>
            </a:prstGeom>
            <a:grpFill/>
            <a:ln>
              <a:noFill/>
            </a:ln>
            <a:effectLst>
              <a:outerShdw blurRad="304800" sx="106000" sy="106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a:endParaRPr>
            </a:p>
          </p:txBody>
        </p:sp>
        <p:sp>
          <p:nvSpPr>
            <p:cNvPr id="5" name="Title 1"/>
            <p:cNvSpPr txBox="1">
              <a:spLocks/>
            </p:cNvSpPr>
            <p:nvPr/>
          </p:nvSpPr>
          <p:spPr>
            <a:xfrm>
              <a:off x="6813698" y="3257239"/>
              <a:ext cx="3715512" cy="584803"/>
            </a:xfrm>
            <a:prstGeom prst="rect">
              <a:avLst/>
            </a:prstGeom>
            <a:grp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126">
                <a:defRPr/>
              </a:pPr>
              <a:r>
                <a:rPr lang="en-US" sz="3199" dirty="0">
                  <a:solidFill>
                    <a:prstClr val="white"/>
                  </a:solidFill>
                  <a:latin typeface="Arial" panose="020B0604020202020204" pitchFamily="34" charset="0"/>
                  <a:cs typeface="Arial" panose="020B0604020202020204" pitchFamily="34" charset="0"/>
                </a:rPr>
                <a:t>405(d) Updates</a:t>
              </a:r>
            </a:p>
          </p:txBody>
        </p:sp>
      </p:grpSp>
      <p:pic>
        <p:nvPicPr>
          <p:cNvPr id="9" name="Picture 8" descr="Logo, company name&#10;&#10;Description automatically generated">
            <a:extLst>
              <a:ext uri="{FF2B5EF4-FFF2-40B4-BE49-F238E27FC236}">
                <a16:creationId xmlns:a16="http://schemas.microsoft.com/office/drawing/2014/main" id="{B9B532DF-DAFE-0F21-2906-4E61E4E2CC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92" y="233580"/>
            <a:ext cx="1490366" cy="770083"/>
          </a:xfrm>
          <a:prstGeom prst="rect">
            <a:avLst/>
          </a:prstGeom>
        </p:spPr>
      </p:pic>
      <p:pic>
        <p:nvPicPr>
          <p:cNvPr id="10" name="Picture 9">
            <a:extLst>
              <a:ext uri="{FF2B5EF4-FFF2-40B4-BE49-F238E27FC236}">
                <a16:creationId xmlns:a16="http://schemas.microsoft.com/office/drawing/2014/main" id="{C76218E6-5F9F-BA1D-4DF9-20B7651E2A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7101" y="618621"/>
            <a:ext cx="2621401" cy="187765"/>
          </a:xfrm>
          <a:prstGeom prst="rect">
            <a:avLst/>
          </a:prstGeom>
        </p:spPr>
      </p:pic>
    </p:spTree>
    <p:extLst>
      <p:ext uri="{BB962C8B-B14F-4D97-AF65-F5344CB8AC3E}">
        <p14:creationId xmlns:p14="http://schemas.microsoft.com/office/powerpoint/2010/main" val="296038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4CBD51-80FA-82B2-48E6-62D01CADFB71}"/>
              </a:ext>
            </a:extLst>
          </p:cNvPr>
          <p:cNvPicPr>
            <a:picLocks noChangeAspect="1"/>
          </p:cNvPicPr>
          <p:nvPr/>
        </p:nvPicPr>
        <p:blipFill>
          <a:blip r:embed="rId2"/>
          <a:stretch>
            <a:fillRect/>
          </a:stretch>
        </p:blipFill>
        <p:spPr>
          <a:xfrm>
            <a:off x="527862" y="1147444"/>
            <a:ext cx="11136279" cy="4563112"/>
          </a:xfrm>
          <a:prstGeom prst="rect">
            <a:avLst/>
          </a:prstGeom>
        </p:spPr>
      </p:pic>
    </p:spTree>
    <p:extLst>
      <p:ext uri="{BB962C8B-B14F-4D97-AF65-F5344CB8AC3E}">
        <p14:creationId xmlns:p14="http://schemas.microsoft.com/office/powerpoint/2010/main" val="348848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6F53833-FA70-7948-13D0-7CCBD1C84A16}"/>
              </a:ext>
            </a:extLst>
          </p:cNvPr>
          <p:cNvSpPr txBox="1">
            <a:spLocks/>
          </p:cNvSpPr>
          <p:nvPr/>
        </p:nvSpPr>
        <p:spPr>
          <a:xfrm>
            <a:off x="854976" y="611563"/>
            <a:ext cx="10479000" cy="1066266"/>
          </a:xfrm>
          <a:prstGeom prst="rect">
            <a:avLst/>
          </a:prstGeom>
        </p:spPr>
        <p:txBody>
          <a:bodyPr vert="horz" lIns="91416" tIns="45708" rIns="91416" bIns="45708"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spcAft>
                <a:spcPts val="400"/>
              </a:spcAft>
              <a:defRPr/>
            </a:pPr>
            <a:r>
              <a:rPr lang="en-US" sz="4599" b="0" dirty="0">
                <a:solidFill>
                  <a:prstClr val="black"/>
                </a:solidFill>
                <a:latin typeface="Calibri" panose="020F0502020204030204"/>
                <a:cs typeface="+mn-cs"/>
              </a:rPr>
              <a:t>HICP 405(d)</a:t>
            </a:r>
          </a:p>
          <a:p>
            <a:pPr>
              <a:lnSpc>
                <a:spcPct val="110000"/>
              </a:lnSpc>
              <a:spcAft>
                <a:spcPts val="400"/>
              </a:spcAft>
            </a:pPr>
            <a:r>
              <a:rPr lang="en-US" sz="1799" dirty="0">
                <a:solidFill>
                  <a:prstClr val="black"/>
                </a:solidFill>
              </a:rPr>
              <a:t>2023 Release</a:t>
            </a:r>
            <a:endParaRPr lang="en-CA" sz="1799" dirty="0">
              <a:solidFill>
                <a:prstClr val="black"/>
              </a:solidFill>
            </a:endParaRPr>
          </a:p>
        </p:txBody>
      </p:sp>
      <p:sp>
        <p:nvSpPr>
          <p:cNvPr id="12" name="TextBox 11">
            <a:extLst>
              <a:ext uri="{FF2B5EF4-FFF2-40B4-BE49-F238E27FC236}">
                <a16:creationId xmlns:a16="http://schemas.microsoft.com/office/drawing/2014/main" id="{72448B1B-800E-4C7A-463C-E244D960B3DD}"/>
              </a:ext>
            </a:extLst>
          </p:cNvPr>
          <p:cNvSpPr txBox="1"/>
          <p:nvPr/>
        </p:nvSpPr>
        <p:spPr>
          <a:xfrm>
            <a:off x="437314" y="6289041"/>
            <a:ext cx="4266742" cy="307697"/>
          </a:xfrm>
          <a:prstGeom prst="rect">
            <a:avLst/>
          </a:prstGeom>
          <a:noFill/>
        </p:spPr>
        <p:txBody>
          <a:bodyPr wrap="square" rtlCol="0">
            <a:spAutoFit/>
          </a:bodyPr>
          <a:lstStyle/>
          <a:p>
            <a:pPr defTabSz="1218987"/>
            <a:r>
              <a:rPr lang="en-US" sz="1400" dirty="0">
                <a:solidFill>
                  <a:prstClr val="black"/>
                </a:solidFill>
                <a:latin typeface="Calibri"/>
                <a:hlinkClick r:id="rId3"/>
              </a:rPr>
              <a:t>https://405d.hhs.gov</a:t>
            </a:r>
            <a:r>
              <a:rPr lang="en-US" sz="1400" dirty="0">
                <a:solidFill>
                  <a:prstClr val="black"/>
                </a:solidFill>
                <a:latin typeface="Calibri"/>
              </a:rPr>
              <a:t> </a:t>
            </a:r>
          </a:p>
        </p:txBody>
      </p:sp>
      <p:sp>
        <p:nvSpPr>
          <p:cNvPr id="5" name="Content Placeholder 3">
            <a:extLst>
              <a:ext uri="{FF2B5EF4-FFF2-40B4-BE49-F238E27FC236}">
                <a16:creationId xmlns:a16="http://schemas.microsoft.com/office/drawing/2014/main" id="{7EA822E1-AE5D-5BB7-7775-ECF4500E6E8A}"/>
              </a:ext>
            </a:extLst>
          </p:cNvPr>
          <p:cNvSpPr>
            <a:spLocks noGrp="1"/>
          </p:cNvSpPr>
          <p:nvPr>
            <p:ph sz="quarter" idx="13"/>
          </p:nvPr>
        </p:nvSpPr>
        <p:spPr>
          <a:xfrm>
            <a:off x="856499" y="1706427"/>
            <a:ext cx="10665052" cy="4551064"/>
          </a:xfrm>
        </p:spPr>
        <p:txBody>
          <a:bodyPr>
            <a:normAutofit fontScale="77500" lnSpcReduction="20000"/>
          </a:bodyPr>
          <a:lstStyle/>
          <a:p>
            <a:pPr>
              <a:lnSpc>
                <a:spcPct val="120000"/>
              </a:lnSpc>
            </a:pPr>
            <a:r>
              <a:rPr lang="en-CA" sz="2399" dirty="0">
                <a:ea typeface="Tahoma" panose="020B0604030504040204" pitchFamily="34" charset="0"/>
              </a:rPr>
              <a:t>Publication of Hospital Resiliency Landscape Analysis </a:t>
            </a:r>
          </a:p>
          <a:p>
            <a:pPr>
              <a:lnSpc>
                <a:spcPct val="120000"/>
              </a:lnSpc>
            </a:pPr>
            <a:r>
              <a:rPr lang="en-CA" sz="2399" dirty="0">
                <a:ea typeface="Tahoma" panose="020B0604030504040204" pitchFamily="34" charset="0"/>
              </a:rPr>
              <a:t>Updated to reflect the new top five threats and many new mitigating practices:</a:t>
            </a:r>
          </a:p>
          <a:p>
            <a:pPr lvl="1">
              <a:lnSpc>
                <a:spcPct val="120000"/>
              </a:lnSpc>
            </a:pPr>
            <a:r>
              <a:rPr lang="en-CA" sz="1999" dirty="0">
                <a:ea typeface="Tahoma" panose="020B0604030504040204" pitchFamily="34" charset="0"/>
              </a:rPr>
              <a:t>Expanded Main document to include includes new cybersecurity strategies such as Zero Trust and Defense in Depth. </a:t>
            </a:r>
          </a:p>
          <a:p>
            <a:pPr lvl="1">
              <a:lnSpc>
                <a:spcPct val="120000"/>
              </a:lnSpc>
            </a:pPr>
            <a:r>
              <a:rPr lang="en-CA" sz="1999" dirty="0">
                <a:ea typeface="Tahoma" panose="020B0604030504040204" pitchFamily="34" charset="0"/>
              </a:rPr>
              <a:t>Expanded phishing to encompass social engineering attacks</a:t>
            </a:r>
          </a:p>
          <a:p>
            <a:pPr lvl="1">
              <a:lnSpc>
                <a:spcPct val="120000"/>
              </a:lnSpc>
            </a:pPr>
            <a:r>
              <a:rPr lang="en-CA" sz="1999" dirty="0">
                <a:ea typeface="Tahoma" panose="020B0604030504040204" pitchFamily="34" charset="0"/>
              </a:rPr>
              <a:t>Updated Cybersecurity #9 practice Network Connected Medical Devices</a:t>
            </a:r>
          </a:p>
          <a:p>
            <a:pPr lvl="1">
              <a:lnSpc>
                <a:spcPct val="120000"/>
              </a:lnSpc>
            </a:pPr>
            <a:r>
              <a:rPr lang="en-CA" sz="1999" dirty="0">
                <a:ea typeface="Tahoma" panose="020B0604030504040204" pitchFamily="34" charset="0"/>
              </a:rPr>
              <a:t>Cybersecurity Practice #10 has been updated from Cybersecurity Policies to Cybersecurity Oversight and Governances </a:t>
            </a:r>
          </a:p>
          <a:p>
            <a:pPr lvl="1">
              <a:lnSpc>
                <a:spcPct val="120000"/>
              </a:lnSpc>
            </a:pPr>
            <a:r>
              <a:rPr lang="en-CA" sz="1999" dirty="0">
                <a:ea typeface="Tahoma" panose="020B0604030504040204" pitchFamily="34" charset="0"/>
              </a:rPr>
              <a:t>Added new sub-practices Attack Simulations (Practice #7), Cybersecurity Insurance (Practice #10), Cybersecurity Risk Assessment and Management (Practice #10) </a:t>
            </a:r>
          </a:p>
          <a:p>
            <a:pPr lvl="1">
              <a:lnSpc>
                <a:spcPct val="120000"/>
              </a:lnSpc>
            </a:pPr>
            <a:r>
              <a:rPr lang="en-CA" sz="1999" dirty="0">
                <a:ea typeface="Tahoma" panose="020B0604030504040204" pitchFamily="34" charset="0"/>
              </a:rPr>
              <a:t>Section on the importance of workplace training and awareness and provides guidance on why each role in a HPH organization is important to keeping patients safe from cyber threats </a:t>
            </a:r>
          </a:p>
          <a:p>
            <a:pPr>
              <a:lnSpc>
                <a:spcPct val="120000"/>
              </a:lnSpc>
            </a:pPr>
            <a:r>
              <a:rPr lang="en-CA" sz="2399" dirty="0">
                <a:ea typeface="Tahoma" panose="020B0604030504040204" pitchFamily="34" charset="0"/>
              </a:rPr>
              <a:t>Knowledge on Demand Training Modules</a:t>
            </a:r>
          </a:p>
          <a:p>
            <a:pPr>
              <a:lnSpc>
                <a:spcPct val="120000"/>
              </a:lnSpc>
            </a:pPr>
            <a:r>
              <a:rPr lang="en-CA" sz="2399" dirty="0">
                <a:ea typeface="Tahoma" panose="020B0604030504040204" pitchFamily="34" charset="0"/>
              </a:rPr>
              <a:t>Other Task Group products: HICP Publication, Quick Start Guides, New Cyber ERM Publication, and 5 threat flyer </a:t>
            </a:r>
          </a:p>
        </p:txBody>
      </p:sp>
    </p:spTree>
    <p:extLst>
      <p:ext uri="{BB962C8B-B14F-4D97-AF65-F5344CB8AC3E}">
        <p14:creationId xmlns:p14="http://schemas.microsoft.com/office/powerpoint/2010/main" val="1788462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88D88B-D3D8-436E-86A4-C9EF477D8E03}"/>
              </a:ext>
            </a:extLst>
          </p:cNvPr>
          <p:cNvSpPr>
            <a:spLocks noGrp="1"/>
          </p:cNvSpPr>
          <p:nvPr>
            <p:ph type="body" sz="quarter" idx="10"/>
          </p:nvPr>
        </p:nvSpPr>
        <p:spPr>
          <a:xfrm>
            <a:off x="1490526" y="4190251"/>
            <a:ext cx="2863988" cy="1990935"/>
          </a:xfrm>
        </p:spPr>
        <p:txBody>
          <a:bodyPr/>
          <a:lstStyle/>
          <a:p>
            <a:r>
              <a:rPr lang="en-US" sz="2000" b="1" i="0" u="none" strike="noStrike" dirty="0">
                <a:solidFill>
                  <a:srgbClr val="8A8A8A"/>
                </a:solidFill>
                <a:effectLst/>
                <a:latin typeface="Calibri" panose="020F0502020204030204" pitchFamily="34" charset="0"/>
              </a:rPr>
              <a:t>Adam Kehler, CISSP</a:t>
            </a:r>
          </a:p>
          <a:p>
            <a:r>
              <a:rPr lang="en-US" sz="2000" b="1" dirty="0">
                <a:solidFill>
                  <a:srgbClr val="8A8A8A"/>
                </a:solidFill>
                <a:latin typeface="Calibri" panose="020F0502020204030204" pitchFamily="34" charset="0"/>
              </a:rPr>
              <a:t>Director of RSP Healthcare Service</a:t>
            </a:r>
          </a:p>
        </p:txBody>
      </p:sp>
      <p:sp>
        <p:nvSpPr>
          <p:cNvPr id="4" name="Title 1">
            <a:extLst>
              <a:ext uri="{FF2B5EF4-FFF2-40B4-BE49-F238E27FC236}">
                <a16:creationId xmlns:a16="http://schemas.microsoft.com/office/drawing/2014/main" id="{F2A46D2F-F34D-73DC-0E5A-7D673704E2D2}"/>
              </a:ext>
            </a:extLst>
          </p:cNvPr>
          <p:cNvSpPr txBox="1">
            <a:spLocks/>
          </p:cNvSpPr>
          <p:nvPr/>
        </p:nvSpPr>
        <p:spPr>
          <a:xfrm>
            <a:off x="3262071" y="0"/>
            <a:ext cx="5360721" cy="13387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Autofit/>
          </a:bodyPr>
          <a:lstStyle>
            <a:lvl1pPr marL="0" marR="0" indent="0" algn="l" defTabSz="914400" rtl="0" latinLnBrk="0">
              <a:lnSpc>
                <a:spcPct val="100000"/>
              </a:lnSpc>
              <a:spcBef>
                <a:spcPts val="0"/>
              </a:spcBef>
              <a:spcAft>
                <a:spcPts val="0"/>
              </a:spcAft>
              <a:buClrTx/>
              <a:buSzTx/>
              <a:buFontTx/>
              <a:buNone/>
              <a:tabLst/>
              <a:defRPr sz="3200" b="1" i="0" u="none" strike="noStrike" cap="none" spc="0" baseline="0">
                <a:solidFill>
                  <a:srgbClr val="000000"/>
                </a:solidFill>
                <a:uFillTx/>
                <a:latin typeface="Proxima Soft"/>
                <a:ea typeface="Proxima Soft"/>
                <a:cs typeface="Proxima Soft"/>
                <a:sym typeface="Proxima Sof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entury Gothic"/>
                <a:ea typeface="Century Gothic"/>
                <a:cs typeface="Century Gothic"/>
                <a:sym typeface="Century Gothic"/>
              </a:defRPr>
            </a:lvl9pPr>
          </a:lstStyle>
          <a:p>
            <a:r>
              <a:rPr lang="en-US" sz="3600" kern="0" dirty="0">
                <a:latin typeface="Calibri" panose="020F0502020204030204" pitchFamily="34" charset="0"/>
              </a:rPr>
              <a:t>What’s in Store for 2024? </a:t>
            </a:r>
          </a:p>
        </p:txBody>
      </p:sp>
      <p:sp>
        <p:nvSpPr>
          <p:cNvPr id="10" name="Text Placeholder 2">
            <a:extLst>
              <a:ext uri="{FF2B5EF4-FFF2-40B4-BE49-F238E27FC236}">
                <a16:creationId xmlns:a16="http://schemas.microsoft.com/office/drawing/2014/main" id="{5110CB5D-3513-DF22-DFDF-25C486C79315}"/>
              </a:ext>
            </a:extLst>
          </p:cNvPr>
          <p:cNvSpPr txBox="1">
            <a:spLocks/>
          </p:cNvSpPr>
          <p:nvPr/>
        </p:nvSpPr>
        <p:spPr>
          <a:xfrm>
            <a:off x="4705737" y="4167654"/>
            <a:ext cx="3043385" cy="244651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lvl1pPr marL="0" marR="0" indent="0" algn="l" defTabSz="914400" rtl="0" latinLnBrk="0">
              <a:lnSpc>
                <a:spcPct val="90000"/>
              </a:lnSpc>
              <a:spcBef>
                <a:spcPts val="1000"/>
              </a:spcBef>
              <a:spcAft>
                <a:spcPts val="0"/>
              </a:spcAft>
              <a:buClrTx/>
              <a:buSzPct val="100000"/>
              <a:buFont typeface="Arial"/>
              <a:buNone/>
              <a:tabLst/>
              <a:defRPr sz="1900" b="0" i="0" u="none" strike="noStrike" cap="none" spc="0" baseline="0">
                <a:solidFill>
                  <a:srgbClr val="000000"/>
                </a:solidFill>
                <a:uFillTx/>
                <a:latin typeface="Proxima Soft"/>
                <a:ea typeface="Century Gothic"/>
                <a:cs typeface="Century Gothic"/>
                <a:sym typeface="Century Gothic"/>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9pPr>
          </a:lstStyle>
          <a:p>
            <a:r>
              <a:rPr lang="en-US" sz="2000" b="1" kern="0" dirty="0">
                <a:solidFill>
                  <a:srgbClr val="8A8A8A"/>
                </a:solidFill>
                <a:latin typeface="Calibri" panose="020F0502020204030204" pitchFamily="34" charset="0"/>
              </a:rPr>
              <a:t>Shelby Kobes, CCSFP</a:t>
            </a:r>
          </a:p>
          <a:p>
            <a:r>
              <a:rPr lang="en-US" sz="2000" b="1" kern="0" dirty="0">
                <a:solidFill>
                  <a:srgbClr val="8A8A8A"/>
                </a:solidFill>
                <a:latin typeface="Calibri" panose="020F0502020204030204" pitchFamily="34" charset="0"/>
              </a:rPr>
              <a:t>Principal Healthcare Consultant: Risk, Security &amp; Privacy</a:t>
            </a:r>
          </a:p>
        </p:txBody>
      </p:sp>
      <p:pic>
        <p:nvPicPr>
          <p:cNvPr id="12" name="Picture 11" descr="A person smiling for the camera&#10;&#10;Description automatically generated with medium confidence">
            <a:extLst>
              <a:ext uri="{FF2B5EF4-FFF2-40B4-BE49-F238E27FC236}">
                <a16:creationId xmlns:a16="http://schemas.microsoft.com/office/drawing/2014/main" id="{083DDB21-8893-C5F8-38EE-0F0D7BE6EFA4}"/>
              </a:ext>
            </a:extLst>
          </p:cNvPr>
          <p:cNvPicPr>
            <a:picLocks noChangeAspect="1"/>
          </p:cNvPicPr>
          <p:nvPr/>
        </p:nvPicPr>
        <p:blipFill rotWithShape="1">
          <a:blip r:embed="rId3">
            <a:extLst>
              <a:ext uri="{28A0092B-C50C-407E-A947-70E740481C1C}">
                <a14:useLocalDpi xmlns:a14="http://schemas.microsoft.com/office/drawing/2010/main" val="0"/>
              </a:ext>
            </a:extLst>
          </a:blip>
          <a:srcRect l="1" r="-8082" b="18127"/>
          <a:stretch/>
        </p:blipFill>
        <p:spPr>
          <a:xfrm>
            <a:off x="1594886" y="1267412"/>
            <a:ext cx="2412357" cy="2741080"/>
          </a:xfrm>
          <a:prstGeom prst="rect">
            <a:avLst/>
          </a:prstGeom>
        </p:spPr>
      </p:pic>
      <p:pic>
        <p:nvPicPr>
          <p:cNvPr id="14" name="Picture 13" descr="A person in a suit smiling&#10;&#10;Description automatically generated with medium confidence">
            <a:extLst>
              <a:ext uri="{FF2B5EF4-FFF2-40B4-BE49-F238E27FC236}">
                <a16:creationId xmlns:a16="http://schemas.microsoft.com/office/drawing/2014/main" id="{6205276B-24A6-5C2F-401C-630FF4B246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9484" y="1267412"/>
            <a:ext cx="2900242" cy="2900242"/>
          </a:xfrm>
          <a:prstGeom prst="rect">
            <a:avLst/>
          </a:prstGeom>
        </p:spPr>
      </p:pic>
      <p:sp>
        <p:nvSpPr>
          <p:cNvPr id="2" name="Text Placeholder 2">
            <a:extLst>
              <a:ext uri="{FF2B5EF4-FFF2-40B4-BE49-F238E27FC236}">
                <a16:creationId xmlns:a16="http://schemas.microsoft.com/office/drawing/2014/main" id="{F46B218E-671D-54E7-3279-E1F43125EC55}"/>
              </a:ext>
            </a:extLst>
          </p:cNvPr>
          <p:cNvSpPr txBox="1">
            <a:spLocks/>
          </p:cNvSpPr>
          <p:nvPr/>
        </p:nvSpPr>
        <p:spPr>
          <a:xfrm>
            <a:off x="8309001" y="4077488"/>
            <a:ext cx="3875089" cy="244651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Autofit/>
          </a:bodyPr>
          <a:lstStyle>
            <a:lvl1pPr marL="0" marR="0" indent="0" algn="l" defTabSz="914400" rtl="0" latinLnBrk="0">
              <a:lnSpc>
                <a:spcPct val="90000"/>
              </a:lnSpc>
              <a:spcBef>
                <a:spcPts val="1000"/>
              </a:spcBef>
              <a:spcAft>
                <a:spcPts val="0"/>
              </a:spcAft>
              <a:buClrTx/>
              <a:buSzPct val="100000"/>
              <a:buFont typeface="Arial"/>
              <a:buNone/>
              <a:tabLst/>
              <a:defRPr sz="1900" b="0" i="0" u="none" strike="noStrike" cap="none" spc="0" baseline="0">
                <a:solidFill>
                  <a:srgbClr val="000000"/>
                </a:solidFill>
                <a:uFillTx/>
                <a:latin typeface="Proxima Soft"/>
                <a:ea typeface="Century Gothic"/>
                <a:cs typeface="Century Gothic"/>
                <a:sym typeface="Century Gothic"/>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9pPr>
          </a:lstStyle>
          <a:p>
            <a:r>
              <a:rPr lang="en-US" sz="2000" b="1" kern="0" dirty="0">
                <a:solidFill>
                  <a:srgbClr val="8A8A8A"/>
                </a:solidFill>
                <a:latin typeface="Calibri" panose="020F0502020204030204" pitchFamily="34" charset="0"/>
              </a:rPr>
              <a:t>Jordan Wiseman, MLS, CISSP, QSA</a:t>
            </a:r>
          </a:p>
          <a:p>
            <a:r>
              <a:rPr lang="en-US" sz="2000" b="1" kern="0" dirty="0">
                <a:solidFill>
                  <a:srgbClr val="8A8A8A"/>
                </a:solidFill>
                <a:latin typeface="Calibri" panose="020F0502020204030204" pitchFamily="34" charset="0"/>
              </a:rPr>
              <a:t>Fellow; Risk, Security &amp; Privacy Team</a:t>
            </a:r>
          </a:p>
        </p:txBody>
      </p:sp>
      <p:pic>
        <p:nvPicPr>
          <p:cNvPr id="7" name="Picture 6" descr="A person in a suit smiling&#10;&#10;Description automatically generated">
            <a:extLst>
              <a:ext uri="{FF2B5EF4-FFF2-40B4-BE49-F238E27FC236}">
                <a16:creationId xmlns:a16="http://schemas.microsoft.com/office/drawing/2014/main" id="{1852B40A-B12C-AC2A-15A3-7BDCDBECC1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7620" y="1338799"/>
            <a:ext cx="2582779" cy="2582779"/>
          </a:xfrm>
          <a:prstGeom prst="rect">
            <a:avLst/>
          </a:prstGeom>
        </p:spPr>
      </p:pic>
    </p:spTree>
    <p:extLst>
      <p:ext uri="{BB962C8B-B14F-4D97-AF65-F5344CB8AC3E}">
        <p14:creationId xmlns:p14="http://schemas.microsoft.com/office/powerpoint/2010/main" val="240565145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6F53833-FA70-7948-13D0-7CCBD1C84A16}"/>
              </a:ext>
            </a:extLst>
          </p:cNvPr>
          <p:cNvSpPr txBox="1">
            <a:spLocks/>
          </p:cNvSpPr>
          <p:nvPr/>
        </p:nvSpPr>
        <p:spPr>
          <a:xfrm>
            <a:off x="854976" y="611563"/>
            <a:ext cx="10479000" cy="1066266"/>
          </a:xfrm>
          <a:prstGeom prst="rect">
            <a:avLst/>
          </a:prstGeom>
        </p:spPr>
        <p:txBody>
          <a:bodyPr vert="horz" lIns="91416" tIns="45708" rIns="91416" bIns="45708"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spcAft>
                <a:spcPts val="400"/>
              </a:spcAft>
              <a:defRPr/>
            </a:pPr>
            <a:r>
              <a:rPr lang="en-US" sz="4599" b="0" dirty="0">
                <a:solidFill>
                  <a:prstClr val="black"/>
                </a:solidFill>
                <a:latin typeface="Calibri" panose="020F0502020204030204"/>
                <a:cs typeface="+mn-cs"/>
              </a:rPr>
              <a:t>HICP 405(d)</a:t>
            </a:r>
          </a:p>
          <a:p>
            <a:pPr>
              <a:lnSpc>
                <a:spcPct val="110000"/>
              </a:lnSpc>
              <a:spcAft>
                <a:spcPts val="400"/>
              </a:spcAft>
            </a:pPr>
            <a:r>
              <a:rPr lang="en-US" sz="1799" dirty="0">
                <a:solidFill>
                  <a:prstClr val="black"/>
                </a:solidFill>
              </a:rPr>
              <a:t>2023 </a:t>
            </a:r>
            <a:r>
              <a:rPr lang="en-US" sz="1799">
                <a:solidFill>
                  <a:prstClr val="black"/>
                </a:solidFill>
              </a:rPr>
              <a:t>Release – </a:t>
            </a:r>
            <a:r>
              <a:rPr lang="en-US" sz="1799" dirty="0">
                <a:solidFill>
                  <a:prstClr val="black"/>
                </a:solidFill>
              </a:rPr>
              <a:t>Practice </a:t>
            </a:r>
            <a:r>
              <a:rPr lang="en-US" sz="1799">
                <a:solidFill>
                  <a:prstClr val="black"/>
                </a:solidFill>
              </a:rPr>
              <a:t>10</a:t>
            </a:r>
            <a:r>
              <a:rPr lang="en-US" sz="1799" dirty="0">
                <a:solidFill>
                  <a:prstClr val="black"/>
                </a:solidFill>
              </a:rPr>
              <a:t>: </a:t>
            </a:r>
            <a:r>
              <a:rPr lang="en-US" sz="1799">
                <a:solidFill>
                  <a:prstClr val="black"/>
                </a:solidFill>
              </a:rPr>
              <a:t>Cybersecurity Oversight </a:t>
            </a:r>
            <a:r>
              <a:rPr lang="en-US" sz="1799" dirty="0">
                <a:solidFill>
                  <a:prstClr val="black"/>
                </a:solidFill>
              </a:rPr>
              <a:t>&amp; Governance</a:t>
            </a:r>
            <a:endParaRPr lang="en-CA" sz="1799" dirty="0">
              <a:solidFill>
                <a:prstClr val="black"/>
              </a:solidFill>
            </a:endParaRPr>
          </a:p>
        </p:txBody>
      </p:sp>
      <p:sp>
        <p:nvSpPr>
          <p:cNvPr id="12" name="TextBox 11">
            <a:extLst>
              <a:ext uri="{FF2B5EF4-FFF2-40B4-BE49-F238E27FC236}">
                <a16:creationId xmlns:a16="http://schemas.microsoft.com/office/drawing/2014/main" id="{72448B1B-800E-4C7A-463C-E244D960B3DD}"/>
              </a:ext>
            </a:extLst>
          </p:cNvPr>
          <p:cNvSpPr txBox="1"/>
          <p:nvPr/>
        </p:nvSpPr>
        <p:spPr>
          <a:xfrm>
            <a:off x="437314" y="6289041"/>
            <a:ext cx="4266742" cy="307697"/>
          </a:xfrm>
          <a:prstGeom prst="rect">
            <a:avLst/>
          </a:prstGeom>
          <a:noFill/>
        </p:spPr>
        <p:txBody>
          <a:bodyPr wrap="square" rtlCol="0">
            <a:spAutoFit/>
          </a:bodyPr>
          <a:lstStyle/>
          <a:p>
            <a:pPr defTabSz="1218987"/>
            <a:r>
              <a:rPr lang="en-US" sz="1400" dirty="0">
                <a:solidFill>
                  <a:prstClr val="black"/>
                </a:solidFill>
                <a:latin typeface="Calibri"/>
                <a:hlinkClick r:id="rId2"/>
              </a:rPr>
              <a:t>https://405d.hhs.gov</a:t>
            </a:r>
            <a:r>
              <a:rPr lang="en-US" sz="1400" dirty="0">
                <a:solidFill>
                  <a:prstClr val="black"/>
                </a:solidFill>
                <a:latin typeface="Calibri"/>
              </a:rPr>
              <a:t> </a:t>
            </a:r>
          </a:p>
        </p:txBody>
      </p:sp>
      <p:sp>
        <p:nvSpPr>
          <p:cNvPr id="5" name="Content Placeholder 3">
            <a:extLst>
              <a:ext uri="{FF2B5EF4-FFF2-40B4-BE49-F238E27FC236}">
                <a16:creationId xmlns:a16="http://schemas.microsoft.com/office/drawing/2014/main" id="{7EA822E1-AE5D-5BB7-7775-ECF4500E6E8A}"/>
              </a:ext>
            </a:extLst>
          </p:cNvPr>
          <p:cNvSpPr>
            <a:spLocks noGrp="1"/>
          </p:cNvSpPr>
          <p:nvPr>
            <p:ph sz="quarter" idx="13"/>
          </p:nvPr>
        </p:nvSpPr>
        <p:spPr>
          <a:xfrm>
            <a:off x="856499" y="1706427"/>
            <a:ext cx="10665052" cy="4551064"/>
          </a:xfrm>
        </p:spPr>
        <p:txBody>
          <a:bodyPr>
            <a:normAutofit lnSpcReduction="10000"/>
          </a:bodyPr>
          <a:lstStyle/>
          <a:p>
            <a:pPr>
              <a:lnSpc>
                <a:spcPct val="120000"/>
              </a:lnSpc>
            </a:pPr>
            <a:r>
              <a:rPr lang="en-US" sz="2399">
                <a:ea typeface="Tahoma" panose="020B0604030504040204" pitchFamily="34" charset="0"/>
              </a:rPr>
              <a:t>10.S.A Policies </a:t>
            </a:r>
            <a:endParaRPr lang="en-US" sz="2399" dirty="0">
              <a:ea typeface="Tahoma" panose="020B0604030504040204" pitchFamily="34" charset="0"/>
            </a:endParaRPr>
          </a:p>
          <a:p>
            <a:pPr lvl="1">
              <a:lnSpc>
                <a:spcPct val="120000"/>
              </a:lnSpc>
            </a:pPr>
            <a:r>
              <a:rPr lang="en-US" sz="1999" dirty="0">
                <a:ea typeface="Tahoma" panose="020B0604030504040204" pitchFamily="34" charset="0"/>
              </a:rPr>
              <a:t>Provides a list of policies that should be </a:t>
            </a:r>
            <a:r>
              <a:rPr lang="en-US" sz="1999">
                <a:ea typeface="Tahoma" panose="020B0604030504040204" pitchFamily="34" charset="0"/>
              </a:rPr>
              <a:t>in place</a:t>
            </a:r>
            <a:endParaRPr lang="en-US" sz="1999" dirty="0">
              <a:ea typeface="Tahoma" panose="020B0604030504040204" pitchFamily="34" charset="0"/>
            </a:endParaRPr>
          </a:p>
          <a:p>
            <a:pPr>
              <a:lnSpc>
                <a:spcPct val="120000"/>
              </a:lnSpc>
            </a:pPr>
            <a:r>
              <a:rPr lang="en-US" sz="2399">
                <a:ea typeface="Tahoma" panose="020B0604030504040204" pitchFamily="34" charset="0"/>
              </a:rPr>
              <a:t>10.S.B Cybersecurity Risk Assessment and Management </a:t>
            </a:r>
            <a:endParaRPr lang="en-US" sz="2399" dirty="0">
              <a:ea typeface="Tahoma" panose="020B0604030504040204" pitchFamily="34" charset="0"/>
            </a:endParaRPr>
          </a:p>
          <a:p>
            <a:pPr lvl="1">
              <a:lnSpc>
                <a:spcPct val="120000"/>
              </a:lnSpc>
            </a:pPr>
            <a:r>
              <a:rPr lang="en-US" sz="1999">
                <a:ea typeface="Tahoma" panose="020B0604030504040204" pitchFamily="34" charset="0"/>
              </a:rPr>
              <a:t>Security Risk Assessment</a:t>
            </a:r>
            <a:endParaRPr lang="en-US" sz="1999" dirty="0">
              <a:ea typeface="Tahoma" panose="020B0604030504040204" pitchFamily="34" charset="0"/>
            </a:endParaRPr>
          </a:p>
          <a:p>
            <a:pPr lvl="1">
              <a:lnSpc>
                <a:spcPct val="120000"/>
              </a:lnSpc>
            </a:pPr>
            <a:r>
              <a:rPr lang="en-US" sz="1999" dirty="0">
                <a:ea typeface="Tahoma" panose="020B0604030504040204" pitchFamily="34" charset="0"/>
              </a:rPr>
              <a:t>Enterprise </a:t>
            </a:r>
            <a:r>
              <a:rPr lang="en-US" sz="1999">
                <a:ea typeface="Tahoma" panose="020B0604030504040204" pitchFamily="34" charset="0"/>
              </a:rPr>
              <a:t>Risk Management</a:t>
            </a:r>
            <a:endParaRPr lang="en-US" sz="1999" dirty="0">
              <a:ea typeface="Tahoma" panose="020B0604030504040204" pitchFamily="34" charset="0"/>
            </a:endParaRPr>
          </a:p>
          <a:p>
            <a:pPr>
              <a:lnSpc>
                <a:spcPct val="120000"/>
              </a:lnSpc>
            </a:pPr>
            <a:r>
              <a:rPr lang="en-US" sz="2399">
                <a:ea typeface="Tahoma" panose="020B0604030504040204" pitchFamily="34" charset="0"/>
              </a:rPr>
              <a:t>10.S.C Security Awareness and Training </a:t>
            </a:r>
          </a:p>
          <a:p>
            <a:pPr lvl="1">
              <a:lnSpc>
                <a:spcPct val="120000"/>
              </a:lnSpc>
            </a:pPr>
            <a:r>
              <a:rPr lang="en-US" sz="1999" dirty="0">
                <a:ea typeface="Tahoma" panose="020B0604030504040204" pitchFamily="34" charset="0"/>
              </a:rPr>
              <a:t>Phishing Campaigns</a:t>
            </a:r>
          </a:p>
          <a:p>
            <a:pPr lvl="1">
              <a:lnSpc>
                <a:spcPct val="120000"/>
              </a:lnSpc>
            </a:pPr>
            <a:r>
              <a:rPr lang="en-US" sz="1999">
                <a:ea typeface="Tahoma" panose="020B0604030504040204" pitchFamily="34" charset="0"/>
              </a:rPr>
              <a:t>Physical Security</a:t>
            </a:r>
            <a:r>
              <a:rPr lang="en-US" sz="1999" dirty="0">
                <a:ea typeface="Tahoma" panose="020B0604030504040204" pitchFamily="34" charset="0"/>
              </a:rPr>
              <a:t>, Workstation Security</a:t>
            </a:r>
            <a:r>
              <a:rPr lang="en-US" sz="1999">
                <a:ea typeface="Tahoma" panose="020B0604030504040204" pitchFamily="34" charset="0"/>
              </a:rPr>
              <a:t>, Security Policy</a:t>
            </a:r>
            <a:endParaRPr lang="en-US" sz="1999" dirty="0">
              <a:ea typeface="Tahoma" panose="020B0604030504040204" pitchFamily="34" charset="0"/>
            </a:endParaRPr>
          </a:p>
          <a:p>
            <a:pPr>
              <a:lnSpc>
                <a:spcPct val="120000"/>
              </a:lnSpc>
            </a:pPr>
            <a:r>
              <a:rPr lang="en-US" sz="2399">
                <a:ea typeface="Tahoma" panose="020B0604030504040204" pitchFamily="34" charset="0"/>
              </a:rPr>
              <a:t>10.S.D Cyber Insurance</a:t>
            </a:r>
            <a:endParaRPr lang="en-US" sz="2399" dirty="0">
              <a:ea typeface="Tahoma" panose="020B0604030504040204" pitchFamily="34" charset="0"/>
            </a:endParaRPr>
          </a:p>
          <a:p>
            <a:pPr lvl="1">
              <a:lnSpc>
                <a:spcPct val="120000"/>
              </a:lnSpc>
            </a:pPr>
            <a:r>
              <a:rPr lang="en-US" sz="1999">
                <a:ea typeface="Tahoma" panose="020B0604030504040204" pitchFamily="34" charset="0"/>
              </a:rPr>
              <a:t>Guidance on </a:t>
            </a:r>
            <a:r>
              <a:rPr lang="en-US" sz="1999" dirty="0">
                <a:ea typeface="Tahoma" panose="020B0604030504040204" pitchFamily="34" charset="0"/>
              </a:rPr>
              <a:t>selecting coverage</a:t>
            </a:r>
            <a:endParaRPr lang="en-CA" sz="1999" dirty="0">
              <a:ea typeface="Tahoma" panose="020B0604030504040204" pitchFamily="34" charset="0"/>
            </a:endParaRPr>
          </a:p>
        </p:txBody>
      </p:sp>
      <p:pic>
        <p:nvPicPr>
          <p:cNvPr id="3" name="Picture 2">
            <a:extLst>
              <a:ext uri="{FF2B5EF4-FFF2-40B4-BE49-F238E27FC236}">
                <a16:creationId xmlns:a16="http://schemas.microsoft.com/office/drawing/2014/main" id="{E2FC2169-1A98-D490-542A-F314ADF82A92}"/>
              </a:ext>
            </a:extLst>
          </p:cNvPr>
          <p:cNvPicPr>
            <a:picLocks noChangeAspect="1"/>
          </p:cNvPicPr>
          <p:nvPr/>
        </p:nvPicPr>
        <p:blipFill>
          <a:blip r:embed="rId3"/>
          <a:stretch>
            <a:fillRect/>
          </a:stretch>
        </p:blipFill>
        <p:spPr>
          <a:xfrm>
            <a:off x="7581903" y="3528204"/>
            <a:ext cx="4462040" cy="2996407"/>
          </a:xfrm>
          <a:prstGeom prst="rect">
            <a:avLst/>
          </a:prstGeom>
        </p:spPr>
      </p:pic>
    </p:spTree>
    <p:extLst>
      <p:ext uri="{BB962C8B-B14F-4D97-AF65-F5344CB8AC3E}">
        <p14:creationId xmlns:p14="http://schemas.microsoft.com/office/powerpoint/2010/main" val="2523599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DCC83A-C1B2-9C9C-2A8B-552984F023E6}"/>
              </a:ext>
            </a:extLst>
          </p:cNvPr>
          <p:cNvSpPr txBox="1"/>
          <p:nvPr/>
        </p:nvSpPr>
        <p:spPr>
          <a:xfrm>
            <a:off x="641502" y="2074717"/>
            <a:ext cx="2751637" cy="2708569"/>
          </a:xfrm>
          <a:prstGeom prst="ellipse">
            <a:avLst/>
          </a:prstGeom>
          <a:solidFill>
            <a:srgbClr val="262626"/>
          </a:solidFill>
          <a:ln w="174625" cmpd="thinThick">
            <a:solidFill>
              <a:srgbClr val="262626"/>
            </a:solidFill>
          </a:ln>
        </p:spPr>
        <p:txBody>
          <a:bodyPr vert="horz" lIns="91416" tIns="45708" rIns="91416" bIns="45708" rtlCol="0" anchor="ctr">
            <a:normAutofit/>
          </a:bodyPr>
          <a:lstStyle/>
          <a:p>
            <a:pPr algn="ctr" defTabSz="1218987">
              <a:lnSpc>
                <a:spcPct val="90000"/>
              </a:lnSpc>
              <a:spcBef>
                <a:spcPct val="0"/>
              </a:spcBef>
              <a:spcAft>
                <a:spcPts val="600"/>
              </a:spcAft>
            </a:pPr>
            <a:r>
              <a:rPr lang="en-US" sz="2599">
                <a:solidFill>
                  <a:srgbClr val="FFFFFF"/>
                </a:solidFill>
                <a:latin typeface="Calibri Light"/>
              </a:rPr>
              <a:t>Select Your Organization Size</a:t>
            </a:r>
          </a:p>
        </p:txBody>
      </p:sp>
      <p:pic>
        <p:nvPicPr>
          <p:cNvPr id="6" name="Picture 5">
            <a:extLst>
              <a:ext uri="{FF2B5EF4-FFF2-40B4-BE49-F238E27FC236}">
                <a16:creationId xmlns:a16="http://schemas.microsoft.com/office/drawing/2014/main" id="{3BCDF53A-DFAE-07A3-2BE1-513B1B79FCCC}"/>
              </a:ext>
            </a:extLst>
          </p:cNvPr>
          <p:cNvPicPr>
            <a:picLocks noChangeAspect="1"/>
          </p:cNvPicPr>
          <p:nvPr/>
        </p:nvPicPr>
        <p:blipFill>
          <a:blip r:embed="rId2"/>
          <a:stretch>
            <a:fillRect/>
          </a:stretch>
        </p:blipFill>
        <p:spPr>
          <a:xfrm>
            <a:off x="4172860" y="962456"/>
            <a:ext cx="6918881" cy="4929703"/>
          </a:xfrm>
          <a:prstGeom prst="rect">
            <a:avLst/>
          </a:prstGeom>
        </p:spPr>
      </p:pic>
    </p:spTree>
    <p:extLst>
      <p:ext uri="{BB962C8B-B14F-4D97-AF65-F5344CB8AC3E}">
        <p14:creationId xmlns:p14="http://schemas.microsoft.com/office/powerpoint/2010/main" val="2455436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03ACAF-4800-361A-4C25-0F7DC3BC87A4}"/>
              </a:ext>
            </a:extLst>
          </p:cNvPr>
          <p:cNvSpPr txBox="1"/>
          <p:nvPr/>
        </p:nvSpPr>
        <p:spPr>
          <a:xfrm>
            <a:off x="839569" y="365923"/>
            <a:ext cx="10512862" cy="1325218"/>
          </a:xfrm>
          <a:prstGeom prst="rect">
            <a:avLst/>
          </a:prstGeom>
        </p:spPr>
        <p:txBody>
          <a:bodyPr vert="horz" lIns="91416" tIns="45708" rIns="91416" bIns="45708" rtlCol="0" anchor="ctr">
            <a:normAutofit fontScale="62500" lnSpcReduction="20000"/>
          </a:bodyPr>
          <a:lstStyle/>
          <a:p>
            <a:pPr defTabSz="914126">
              <a:lnSpc>
                <a:spcPct val="110000"/>
              </a:lnSpc>
              <a:spcAft>
                <a:spcPts val="400"/>
              </a:spcAft>
              <a:defRPr/>
            </a:pPr>
            <a:r>
              <a:rPr lang="en-US" sz="7998" dirty="0">
                <a:solidFill>
                  <a:prstClr val="black"/>
                </a:solidFill>
                <a:latin typeface="Calibri" panose="020F0502020204030204"/>
              </a:rPr>
              <a:t>Recognized Security Practices</a:t>
            </a:r>
          </a:p>
          <a:p>
            <a:pPr defTabSz="914126">
              <a:lnSpc>
                <a:spcPct val="110000"/>
              </a:lnSpc>
              <a:spcAft>
                <a:spcPts val="400"/>
              </a:spcAft>
              <a:defRPr/>
            </a:pPr>
            <a:r>
              <a:rPr lang="en-US" sz="5398" dirty="0">
                <a:solidFill>
                  <a:prstClr val="black"/>
                </a:solidFill>
                <a:latin typeface="Calibri" panose="020F0502020204030204"/>
              </a:rPr>
              <a:t>Key Takeaways</a:t>
            </a:r>
            <a:endParaRPr lang="en-CA" sz="5398" dirty="0">
              <a:solidFill>
                <a:prstClr val="black"/>
              </a:solidFill>
              <a:latin typeface="Calibri" panose="020F0502020204030204"/>
            </a:endParaRPr>
          </a:p>
        </p:txBody>
      </p:sp>
      <p:sp>
        <p:nvSpPr>
          <p:cNvPr id="4" name="Content Placeholder 3">
            <a:extLst>
              <a:ext uri="{FF2B5EF4-FFF2-40B4-BE49-F238E27FC236}">
                <a16:creationId xmlns:a16="http://schemas.microsoft.com/office/drawing/2014/main" id="{257CA0D3-D86A-9298-73BD-40B53854D441}"/>
              </a:ext>
            </a:extLst>
          </p:cNvPr>
          <p:cNvSpPr txBox="1">
            <a:spLocks/>
          </p:cNvSpPr>
          <p:nvPr/>
        </p:nvSpPr>
        <p:spPr>
          <a:xfrm>
            <a:off x="1062923" y="2174127"/>
            <a:ext cx="9744425" cy="3699768"/>
          </a:xfrm>
          <a:prstGeom prst="rect">
            <a:avLst/>
          </a:prstGeom>
        </p:spPr>
        <p:txBody>
          <a:bodyPr vert="horz" lIns="91416" tIns="45708" rIns="91416" bIns="45708" rtlCol="0">
            <a:normAutofit fontScale="55000" lnSpcReduction="20000"/>
          </a:bodyPr>
          <a:lstStyle>
            <a:lvl1pPr marL="344488" indent="-344488"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801688" indent="-344488"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98563" indent="-2841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4385" indent="-344385" defTabSz="914126" fontAlgn="base">
              <a:lnSpc>
                <a:spcPct val="120000"/>
              </a:lnSpc>
              <a:buFont typeface="Wingdings" pitchFamily="2" charset="2"/>
              <a:buChar char="ü"/>
              <a:defRPr/>
            </a:pPr>
            <a:r>
              <a:rPr lang="en-US" sz="4399" dirty="0">
                <a:solidFill>
                  <a:prstClr val="black"/>
                </a:solidFill>
                <a:latin typeface="Calibri" panose="020F0502020204030204"/>
              </a:rPr>
              <a:t>Voluntary</a:t>
            </a:r>
          </a:p>
          <a:p>
            <a:pPr marL="344385" indent="-344385" defTabSz="914126" fontAlgn="base">
              <a:lnSpc>
                <a:spcPct val="120000"/>
              </a:lnSpc>
              <a:buFont typeface="Wingdings" pitchFamily="2" charset="2"/>
              <a:buChar char="ü"/>
              <a:defRPr/>
            </a:pPr>
            <a:r>
              <a:rPr lang="en-US" sz="4399" dirty="0">
                <a:solidFill>
                  <a:prstClr val="black"/>
                </a:solidFill>
                <a:latin typeface="Calibri" panose="020F0502020204030204"/>
              </a:rPr>
              <a:t>RSP currently considered 405(d), NIST CSF, or “other”</a:t>
            </a:r>
          </a:p>
          <a:p>
            <a:pPr marL="344385" indent="-344385" defTabSz="914126" fontAlgn="base">
              <a:lnSpc>
                <a:spcPct val="120000"/>
              </a:lnSpc>
              <a:buFont typeface="Wingdings" pitchFamily="2" charset="2"/>
              <a:buChar char="ü"/>
              <a:defRPr/>
            </a:pPr>
            <a:r>
              <a:rPr lang="en-US" sz="4399" dirty="0">
                <a:solidFill>
                  <a:prstClr val="black"/>
                </a:solidFill>
                <a:latin typeface="Calibri" panose="020F0502020204030204"/>
              </a:rPr>
              <a:t>Does not provide automatic immunity from HIPAA liability, but may be considered mitigating factor in OCR HIPAA Security Rule investigations and audits</a:t>
            </a:r>
          </a:p>
          <a:p>
            <a:pPr marL="344385" indent="-344385" defTabSz="914126" fontAlgn="base">
              <a:lnSpc>
                <a:spcPct val="120000"/>
              </a:lnSpc>
              <a:buFont typeface="Wingdings" pitchFamily="2" charset="2"/>
              <a:buChar char="ü"/>
              <a:defRPr/>
            </a:pPr>
            <a:r>
              <a:rPr lang="en-US" sz="4399" dirty="0">
                <a:solidFill>
                  <a:prstClr val="black"/>
                </a:solidFill>
                <a:latin typeface="Calibri" panose="020F0502020204030204"/>
              </a:rPr>
              <a:t>Requires sufficient documentation and evidence</a:t>
            </a:r>
          </a:p>
          <a:p>
            <a:pPr marL="344385" indent="-344385" defTabSz="914126" fontAlgn="base">
              <a:lnSpc>
                <a:spcPct val="120000"/>
              </a:lnSpc>
              <a:buFont typeface="Wingdings" pitchFamily="2" charset="2"/>
              <a:buChar char="ü"/>
              <a:defRPr/>
            </a:pPr>
            <a:r>
              <a:rPr lang="en-US" sz="4399" dirty="0">
                <a:solidFill>
                  <a:prstClr val="black"/>
                </a:solidFill>
                <a:latin typeface="Calibri" panose="020F0502020204030204"/>
              </a:rPr>
              <a:t>Measures must be implemented (not just written) and widely adopted across the enterprise for the previous 12 months to be considered</a:t>
            </a:r>
            <a:endParaRPr lang="en-CA" sz="2799" dirty="0">
              <a:solidFill>
                <a:prstClr val="black"/>
              </a:solidFill>
              <a:latin typeface="Calibri" panose="020F0502020204030204"/>
            </a:endParaRPr>
          </a:p>
        </p:txBody>
      </p:sp>
    </p:spTree>
    <p:extLst>
      <p:ext uri="{BB962C8B-B14F-4D97-AF65-F5344CB8AC3E}">
        <p14:creationId xmlns:p14="http://schemas.microsoft.com/office/powerpoint/2010/main" val="695150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Oval 7"/>
          <p:cNvSpPr/>
          <p:nvPr/>
        </p:nvSpPr>
        <p:spPr>
          <a:xfrm>
            <a:off x="5974113" y="884584"/>
            <a:ext cx="5393343" cy="5393555"/>
          </a:xfrm>
          <a:prstGeom prst="ellipse">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a:endParaRPr>
          </a:p>
        </p:txBody>
      </p:sp>
      <p:sp>
        <p:nvSpPr>
          <p:cNvPr id="2" name="Slide Number Placeholder 1"/>
          <p:cNvSpPr>
            <a:spLocks noGrp="1"/>
          </p:cNvSpPr>
          <p:nvPr>
            <p:ph type="sldNum" sz="quarter" idx="4294967295"/>
          </p:nvPr>
        </p:nvSpPr>
        <p:spPr>
          <a:xfrm>
            <a:off x="11137345" y="145319"/>
            <a:ext cx="798304" cy="365030"/>
          </a:xfrm>
          <a:prstGeom prst="rect">
            <a:avLst/>
          </a:prstGeom>
        </p:spPr>
        <p:txBody>
          <a:bodyPr/>
          <a:lstStyle/>
          <a:p>
            <a:pPr defTabSz="914126">
              <a:defRPr/>
            </a:pPr>
            <a:fld id="{17DD5B90-2C30-41D4-97A6-9561A82B10EF}" type="slidenum">
              <a:rPr lang="en-US" sz="1799">
                <a:solidFill>
                  <a:prstClr val="black"/>
                </a:solidFill>
                <a:latin typeface="Calibri"/>
              </a:rPr>
              <a:pPr defTabSz="914126">
                <a:defRPr/>
              </a:pPr>
              <a:t>33</a:t>
            </a:fld>
            <a:endParaRPr lang="en-US" sz="1799">
              <a:solidFill>
                <a:prstClr val="black"/>
              </a:solidFill>
              <a:latin typeface="Calibri"/>
            </a:endParaRPr>
          </a:p>
        </p:txBody>
      </p:sp>
      <p:grpSp>
        <p:nvGrpSpPr>
          <p:cNvPr id="3" name="Group 2"/>
          <p:cNvGrpSpPr/>
          <p:nvPr/>
        </p:nvGrpSpPr>
        <p:grpSpPr>
          <a:xfrm>
            <a:off x="6476796" y="1387373"/>
            <a:ext cx="4387977" cy="4387977"/>
            <a:chOff x="6476894" y="1386840"/>
            <a:chExt cx="4389120" cy="4389120"/>
          </a:xfrm>
          <a:solidFill>
            <a:schemeClr val="tx1">
              <a:lumMod val="95000"/>
              <a:lumOff val="5000"/>
            </a:schemeClr>
          </a:solidFill>
        </p:grpSpPr>
        <p:sp>
          <p:nvSpPr>
            <p:cNvPr id="7" name="Oval 6"/>
            <p:cNvSpPr/>
            <p:nvPr/>
          </p:nvSpPr>
          <p:spPr>
            <a:xfrm>
              <a:off x="6476894" y="1386840"/>
              <a:ext cx="4389120" cy="4389120"/>
            </a:xfrm>
            <a:prstGeom prst="ellipse">
              <a:avLst/>
            </a:prstGeom>
            <a:grpFill/>
            <a:ln>
              <a:noFill/>
            </a:ln>
            <a:effectLst>
              <a:outerShdw blurRad="304800" sx="106000" sy="106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a:endParaRPr>
            </a:p>
          </p:txBody>
        </p:sp>
        <p:sp>
          <p:nvSpPr>
            <p:cNvPr id="5" name="Title 1"/>
            <p:cNvSpPr txBox="1">
              <a:spLocks/>
            </p:cNvSpPr>
            <p:nvPr/>
          </p:nvSpPr>
          <p:spPr>
            <a:xfrm>
              <a:off x="6813698" y="3288997"/>
              <a:ext cx="3715512" cy="584803"/>
            </a:xfrm>
            <a:prstGeom prst="rect">
              <a:avLst/>
            </a:prstGeom>
            <a:grp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126">
                <a:defRPr/>
              </a:pPr>
              <a:r>
                <a:rPr lang="en-US" sz="3199" dirty="0">
                  <a:solidFill>
                    <a:prstClr val="white"/>
                  </a:solidFill>
                  <a:latin typeface="Arial" panose="020B0604020202020204" pitchFamily="34" charset="0"/>
                  <a:cs typeface="Arial" panose="020B0604020202020204" pitchFamily="34" charset="0"/>
                </a:rPr>
                <a:t>AI Security </a:t>
              </a:r>
            </a:p>
          </p:txBody>
        </p:sp>
      </p:grpSp>
      <p:pic>
        <p:nvPicPr>
          <p:cNvPr id="9" name="Picture 8" descr="Logo, company name&#10;&#10;Description automatically generated">
            <a:extLst>
              <a:ext uri="{FF2B5EF4-FFF2-40B4-BE49-F238E27FC236}">
                <a16:creationId xmlns:a16="http://schemas.microsoft.com/office/drawing/2014/main" id="{B9B532DF-DAFE-0F21-2906-4E61E4E2CC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92" y="233580"/>
            <a:ext cx="1490366" cy="770083"/>
          </a:xfrm>
          <a:prstGeom prst="rect">
            <a:avLst/>
          </a:prstGeom>
        </p:spPr>
      </p:pic>
      <p:pic>
        <p:nvPicPr>
          <p:cNvPr id="10" name="Picture 9">
            <a:extLst>
              <a:ext uri="{FF2B5EF4-FFF2-40B4-BE49-F238E27FC236}">
                <a16:creationId xmlns:a16="http://schemas.microsoft.com/office/drawing/2014/main" id="{C76218E6-5F9F-BA1D-4DF9-20B7651E2A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7101" y="618621"/>
            <a:ext cx="2621401" cy="187765"/>
          </a:xfrm>
          <a:prstGeom prst="rect">
            <a:avLst/>
          </a:prstGeom>
        </p:spPr>
      </p:pic>
    </p:spTree>
    <p:extLst>
      <p:ext uri="{BB962C8B-B14F-4D97-AF65-F5344CB8AC3E}">
        <p14:creationId xmlns:p14="http://schemas.microsoft.com/office/powerpoint/2010/main" val="380329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aturation sat="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16DFA5-9934-0EBA-846E-7ED4A517252E}"/>
              </a:ext>
            </a:extLst>
          </p:cNvPr>
          <p:cNvPicPr>
            <a:picLocks noChangeAspect="1"/>
          </p:cNvPicPr>
          <p:nvPr/>
        </p:nvPicPr>
        <p:blipFill>
          <a:blip r:embed="rId5"/>
          <a:stretch>
            <a:fillRect/>
          </a:stretch>
        </p:blipFill>
        <p:spPr>
          <a:xfrm>
            <a:off x="4444269" y="510350"/>
            <a:ext cx="7746145" cy="4848905"/>
          </a:xfrm>
          <a:prstGeom prst="rect">
            <a:avLst/>
          </a:prstGeom>
        </p:spPr>
      </p:pic>
      <p:sp>
        <p:nvSpPr>
          <p:cNvPr id="4" name="Rectangle 3">
            <a:extLst>
              <a:ext uri="{FF2B5EF4-FFF2-40B4-BE49-F238E27FC236}">
                <a16:creationId xmlns:a16="http://schemas.microsoft.com/office/drawing/2014/main" id="{103682D9-0390-3472-0F6F-4882853A796C}"/>
              </a:ext>
            </a:extLst>
          </p:cNvPr>
          <p:cNvSpPr/>
          <p:nvPr/>
        </p:nvSpPr>
        <p:spPr>
          <a:xfrm>
            <a:off x="1587" y="4321630"/>
            <a:ext cx="12188826" cy="1829772"/>
          </a:xfrm>
          <a:prstGeom prst="rect">
            <a:avLst/>
          </a:prstGeom>
          <a:solidFill>
            <a:srgbClr val="B80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1175">
              <a:defRPr/>
            </a:pPr>
            <a:endParaRPr lang="en-US" sz="3200" b="1" dirty="0">
              <a:solidFill>
                <a:prstClr val="white"/>
              </a:solidFill>
              <a:latin typeface="Verdana" panose="020B0604030504040204" pitchFamily="34" charset="0"/>
              <a:ea typeface="Verdana" panose="020B0604030504040204" pitchFamily="34" charset="0"/>
              <a:cs typeface="Arial" panose="020B0604020202020204" pitchFamily="34" charset="0"/>
            </a:endParaRPr>
          </a:p>
        </p:txBody>
      </p:sp>
      <p:sp>
        <p:nvSpPr>
          <p:cNvPr id="2" name="Slide Number Placeholder 1"/>
          <p:cNvSpPr>
            <a:spLocks noGrp="1"/>
          </p:cNvSpPr>
          <p:nvPr>
            <p:ph type="sldNum" sz="quarter" idx="4294967295"/>
          </p:nvPr>
        </p:nvSpPr>
        <p:spPr>
          <a:xfrm>
            <a:off x="11137345" y="145319"/>
            <a:ext cx="798304" cy="365030"/>
          </a:xfrm>
          <a:prstGeom prst="rect">
            <a:avLst/>
          </a:prstGeom>
        </p:spPr>
        <p:txBody>
          <a:bodyPr/>
          <a:lstStyle/>
          <a:p>
            <a:pPr defTabSz="914126">
              <a:defRPr/>
            </a:pPr>
            <a:fld id="{17DD5B90-2C30-41D4-97A6-9561A82B10EF}" type="slidenum">
              <a:rPr lang="en-US" sz="1799">
                <a:solidFill>
                  <a:prstClr val="black"/>
                </a:solidFill>
                <a:latin typeface="Calibri"/>
              </a:rPr>
              <a:pPr defTabSz="914126">
                <a:defRPr/>
              </a:pPr>
              <a:t>34</a:t>
            </a:fld>
            <a:endParaRPr lang="en-US" sz="1799" dirty="0">
              <a:solidFill>
                <a:prstClr val="black"/>
              </a:solidFill>
              <a:latin typeface="Calibri"/>
            </a:endParaRPr>
          </a:p>
        </p:txBody>
      </p:sp>
      <p:pic>
        <p:nvPicPr>
          <p:cNvPr id="10" name="Picture 9" descr="Logo, company name&#10;&#10;Description automatically generated">
            <a:extLst>
              <a:ext uri="{FF2B5EF4-FFF2-40B4-BE49-F238E27FC236}">
                <a16:creationId xmlns:a16="http://schemas.microsoft.com/office/drawing/2014/main" id="{C11F2593-FB55-332C-08CF-BF00EBFD41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092" y="233580"/>
            <a:ext cx="1490366" cy="770083"/>
          </a:xfrm>
          <a:prstGeom prst="rect">
            <a:avLst/>
          </a:prstGeom>
        </p:spPr>
      </p:pic>
      <p:pic>
        <p:nvPicPr>
          <p:cNvPr id="11" name="Picture 10">
            <a:extLst>
              <a:ext uri="{FF2B5EF4-FFF2-40B4-BE49-F238E27FC236}">
                <a16:creationId xmlns:a16="http://schemas.microsoft.com/office/drawing/2014/main" id="{9EADE238-E8EE-B746-AEDF-09B074F7A9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7101" y="618621"/>
            <a:ext cx="2621401" cy="187765"/>
          </a:xfrm>
          <a:prstGeom prst="rect">
            <a:avLst/>
          </a:prstGeom>
        </p:spPr>
      </p:pic>
      <p:sp>
        <p:nvSpPr>
          <p:cNvPr id="6" name="Rectangle 5">
            <a:extLst>
              <a:ext uri="{FF2B5EF4-FFF2-40B4-BE49-F238E27FC236}">
                <a16:creationId xmlns:a16="http://schemas.microsoft.com/office/drawing/2014/main" id="{36463975-A9BE-2425-874B-54328060A4DE}"/>
              </a:ext>
            </a:extLst>
          </p:cNvPr>
          <p:cNvSpPr/>
          <p:nvPr/>
        </p:nvSpPr>
        <p:spPr>
          <a:xfrm>
            <a:off x="9093399" y="3446560"/>
            <a:ext cx="3097015" cy="722538"/>
          </a:xfrm>
          <a:prstGeom prst="rect">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8987"/>
            <a:endParaRPr lang="en-CA" sz="2400">
              <a:solidFill>
                <a:prstClr val="white"/>
              </a:solidFill>
              <a:latin typeface="Calibri"/>
            </a:endParaRPr>
          </a:p>
        </p:txBody>
      </p:sp>
      <p:sp>
        <p:nvSpPr>
          <p:cNvPr id="3" name="Subtitle 2">
            <a:extLst>
              <a:ext uri="{FF2B5EF4-FFF2-40B4-BE49-F238E27FC236}">
                <a16:creationId xmlns:a16="http://schemas.microsoft.com/office/drawing/2014/main" id="{211095A5-51C1-AEBE-B3A1-0D4D01C4FBE4}"/>
              </a:ext>
            </a:extLst>
          </p:cNvPr>
          <p:cNvSpPr txBox="1">
            <a:spLocks/>
          </p:cNvSpPr>
          <p:nvPr/>
        </p:nvSpPr>
        <p:spPr>
          <a:xfrm>
            <a:off x="1231197" y="4631998"/>
            <a:ext cx="9307435" cy="1752600"/>
          </a:xfrm>
          <a:prstGeom prst="rect">
            <a:avLst/>
          </a:prstGeom>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en-US" dirty="0">
                <a:solidFill>
                  <a:prstClr val="white"/>
                </a:solidFill>
                <a:latin typeface="Georgia" panose="02040502050405020303" pitchFamily="18" charset="0"/>
              </a:rPr>
              <a:t>AI poses a novel challenge because the algorithms often require access to large quantities of patient data, and may use the data in different ways over time!</a:t>
            </a:r>
            <a:endParaRPr lang="en-CA" dirty="0">
              <a:solidFill>
                <a:prstClr val="white"/>
              </a:solidFill>
              <a:latin typeface="Calibri"/>
            </a:endParaRPr>
          </a:p>
          <a:p>
            <a:endParaRPr lang="en-CA" dirty="0">
              <a:solidFill>
                <a:prstClr val="black"/>
              </a:solidFill>
              <a:latin typeface="Calibri"/>
            </a:endParaRPr>
          </a:p>
        </p:txBody>
      </p:sp>
    </p:spTree>
    <p:extLst>
      <p:ext uri="{BB962C8B-B14F-4D97-AF65-F5344CB8AC3E}">
        <p14:creationId xmlns:p14="http://schemas.microsoft.com/office/powerpoint/2010/main" val="43499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7FC6EE-55D3-1C17-34C8-1B2AF3F8069B}"/>
              </a:ext>
            </a:extLst>
          </p:cNvPr>
          <p:cNvSpPr/>
          <p:nvPr/>
        </p:nvSpPr>
        <p:spPr>
          <a:xfrm>
            <a:off x="1587" y="1273629"/>
            <a:ext cx="9637436" cy="4506628"/>
          </a:xfrm>
          <a:prstGeom prst="rect">
            <a:avLst/>
          </a:prstGeom>
          <a:solidFill>
            <a:srgbClr val="B8000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defTabSz="1218987">
              <a:buFont typeface="Arial" panose="020B0604020202020204" pitchFamily="34" charset="0"/>
              <a:buAutoNum type="arabicPeriod"/>
            </a:pPr>
            <a:r>
              <a:rPr lang="en-US" sz="2000" dirty="0">
                <a:solidFill>
                  <a:prstClr val="white"/>
                </a:solidFill>
                <a:latin typeface="Calibri"/>
              </a:rPr>
              <a:t>The location and ownership of servers and computers that store and access patient health information for healthcare AI to use are essential in these scenarios</a:t>
            </a:r>
          </a:p>
          <a:p>
            <a:pPr marL="742950" indent="-742950" defTabSz="1218987">
              <a:buFont typeface="Arial" panose="020B0604020202020204" pitchFamily="34" charset="0"/>
              <a:buAutoNum type="arabicPeriod"/>
            </a:pPr>
            <a:r>
              <a:rPr lang="en-US" sz="2000" dirty="0">
                <a:solidFill>
                  <a:prstClr val="white"/>
                </a:solidFill>
                <a:latin typeface="Calibri"/>
              </a:rPr>
              <a:t>Patient data remain in the jurisdiction from which it is obtained</a:t>
            </a:r>
          </a:p>
          <a:p>
            <a:pPr marL="742950" indent="-742950" defTabSz="1218987">
              <a:buFont typeface="Arial" panose="020B0604020202020204" pitchFamily="34" charset="0"/>
              <a:buAutoNum type="arabicPeriod"/>
            </a:pPr>
            <a:r>
              <a:rPr lang="en-US" sz="2000" dirty="0">
                <a:solidFill>
                  <a:prstClr val="white"/>
                </a:solidFill>
                <a:latin typeface="Calibri"/>
              </a:rPr>
              <a:t>HIPAA definition of de-identification is that technology now can re-identify that data pretty easily</a:t>
            </a:r>
          </a:p>
          <a:p>
            <a:pPr marL="742950" indent="-742950" defTabSz="1218987">
              <a:buFont typeface="Arial" panose="020B0604020202020204" pitchFamily="34" charset="0"/>
              <a:buAutoNum type="arabicPeriod"/>
            </a:pPr>
            <a:r>
              <a:rPr lang="en-US" sz="2000" dirty="0">
                <a:solidFill>
                  <a:prstClr val="white"/>
                </a:solidFill>
                <a:latin typeface="Calibri"/>
              </a:rPr>
              <a:t>HIPAA does not directly regulate entities that are in this space unless they're acting as a business associate for a covered entity</a:t>
            </a:r>
          </a:p>
          <a:p>
            <a:pPr marL="742950" indent="-742950" defTabSz="1218987">
              <a:buFont typeface="Arial" panose="020B0604020202020204" pitchFamily="34" charset="0"/>
              <a:buAutoNum type="arabicPeriod"/>
            </a:pPr>
            <a:r>
              <a:rPr lang="en-US" sz="2000" dirty="0">
                <a:solidFill>
                  <a:prstClr val="white"/>
                </a:solidFill>
                <a:latin typeface="Calibri"/>
              </a:rPr>
              <a:t>Does your organization have any policies on how to handle date and AI,  What workforce can and can’t do? </a:t>
            </a:r>
            <a:endParaRPr lang="en-CA" sz="2000" dirty="0">
              <a:solidFill>
                <a:prstClr val="white"/>
              </a:solidFill>
              <a:latin typeface="Calibri"/>
            </a:endParaRPr>
          </a:p>
          <a:p>
            <a:pPr marL="511022" defTabSz="914126">
              <a:defRPr/>
            </a:pPr>
            <a:endParaRPr lang="en-US" sz="3199" b="1" dirty="0">
              <a:solidFill>
                <a:prstClr val="white"/>
              </a:solidFill>
              <a:latin typeface="Verdana" panose="020B0604030504040204" pitchFamily="34" charset="0"/>
              <a:ea typeface="Verdana" panose="020B060403050404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0D64649-3ADA-3313-B713-8351AEF08DB5}"/>
              </a:ext>
            </a:extLst>
          </p:cNvPr>
          <p:cNvSpPr/>
          <p:nvPr/>
        </p:nvSpPr>
        <p:spPr>
          <a:xfrm>
            <a:off x="9840449" y="1273629"/>
            <a:ext cx="2349964" cy="4506627"/>
          </a:xfrm>
          <a:prstGeom prst="rect">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a:endParaRPr>
          </a:p>
        </p:txBody>
      </p:sp>
      <p:pic>
        <p:nvPicPr>
          <p:cNvPr id="7" name="Picture 6" descr="Logo, company name&#10;&#10;Description automatically generated">
            <a:extLst>
              <a:ext uri="{FF2B5EF4-FFF2-40B4-BE49-F238E27FC236}">
                <a16:creationId xmlns:a16="http://schemas.microsoft.com/office/drawing/2014/main" id="{5031540B-3819-5E7D-326D-20F3A69746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092" y="233580"/>
            <a:ext cx="1490366" cy="770083"/>
          </a:xfrm>
          <a:prstGeom prst="rect">
            <a:avLst/>
          </a:prstGeom>
        </p:spPr>
      </p:pic>
      <p:pic>
        <p:nvPicPr>
          <p:cNvPr id="8" name="Picture 7">
            <a:extLst>
              <a:ext uri="{FF2B5EF4-FFF2-40B4-BE49-F238E27FC236}">
                <a16:creationId xmlns:a16="http://schemas.microsoft.com/office/drawing/2014/main" id="{AD9A9802-7E55-504B-BAEF-19E6C52EA2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7101" y="618621"/>
            <a:ext cx="2621401" cy="187765"/>
          </a:xfrm>
          <a:prstGeom prst="rect">
            <a:avLst/>
          </a:prstGeom>
        </p:spPr>
      </p:pic>
      <p:sp>
        <p:nvSpPr>
          <p:cNvPr id="2" name="Subtitle 2">
            <a:extLst>
              <a:ext uri="{FF2B5EF4-FFF2-40B4-BE49-F238E27FC236}">
                <a16:creationId xmlns:a16="http://schemas.microsoft.com/office/drawing/2014/main" id="{D4697D66-06C8-B1C6-6B5E-D09E758E9232}"/>
              </a:ext>
            </a:extLst>
          </p:cNvPr>
          <p:cNvSpPr txBox="1">
            <a:spLocks/>
          </p:cNvSpPr>
          <p:nvPr/>
        </p:nvSpPr>
        <p:spPr>
          <a:xfrm>
            <a:off x="554216" y="2373086"/>
            <a:ext cx="8532178" cy="2719873"/>
          </a:xfrm>
          <a:prstGeom prst="rect">
            <a:avLst/>
          </a:prstGeom>
        </p:spPr>
        <p:txBody>
          <a:bodyPr>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742950" indent="-742950">
              <a:buFont typeface="Arial" panose="020B0604020202020204" pitchFamily="34" charset="0"/>
              <a:buAutoNum type="arabicPeriod"/>
            </a:pPr>
            <a:endParaRPr lang="en-CA" sz="2400" dirty="0">
              <a:solidFill>
                <a:prstClr val="white"/>
              </a:solidFill>
              <a:latin typeface="Calibri"/>
            </a:endParaRPr>
          </a:p>
        </p:txBody>
      </p:sp>
      <p:sp>
        <p:nvSpPr>
          <p:cNvPr id="3" name="TextBox 2">
            <a:extLst>
              <a:ext uri="{FF2B5EF4-FFF2-40B4-BE49-F238E27FC236}">
                <a16:creationId xmlns:a16="http://schemas.microsoft.com/office/drawing/2014/main" id="{9593AC2B-342B-6673-71D5-17825DF3D08B}"/>
              </a:ext>
            </a:extLst>
          </p:cNvPr>
          <p:cNvSpPr txBox="1"/>
          <p:nvPr/>
        </p:nvSpPr>
        <p:spPr>
          <a:xfrm>
            <a:off x="2875417" y="1361693"/>
            <a:ext cx="4381520" cy="461665"/>
          </a:xfrm>
          <a:prstGeom prst="rect">
            <a:avLst/>
          </a:prstGeom>
          <a:noFill/>
        </p:spPr>
        <p:txBody>
          <a:bodyPr wrap="none" rtlCol="0">
            <a:spAutoFit/>
          </a:bodyPr>
          <a:lstStyle/>
          <a:p>
            <a:pPr defTabSz="1218987"/>
            <a:r>
              <a:rPr lang="en-US" sz="2400" dirty="0">
                <a:solidFill>
                  <a:prstClr val="white"/>
                </a:solidFill>
                <a:latin typeface="Calibri"/>
              </a:rPr>
              <a:t>AI Security Things to Think About </a:t>
            </a:r>
            <a:endParaRPr lang="en-CA" sz="2400" dirty="0">
              <a:solidFill>
                <a:prstClr val="white"/>
              </a:solidFill>
              <a:latin typeface="Calibri"/>
            </a:endParaRPr>
          </a:p>
        </p:txBody>
      </p:sp>
    </p:spTree>
    <p:extLst>
      <p:ext uri="{BB962C8B-B14F-4D97-AF65-F5344CB8AC3E}">
        <p14:creationId xmlns:p14="http://schemas.microsoft.com/office/powerpoint/2010/main" val="250400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100000"/>
                    </a14:imgEffect>
                    <a14:imgEffect>
                      <a14:brightnessContrast bright="-71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2513793"/>
            <a:ext cx="7719933" cy="1673817"/>
            <a:chOff x="0" y="2513793"/>
            <a:chExt cx="7719933" cy="1673817"/>
          </a:xfrm>
          <a:solidFill>
            <a:srgbClr val="9A0000"/>
          </a:solidFill>
        </p:grpSpPr>
        <p:sp>
          <p:nvSpPr>
            <p:cNvPr id="8" name="Rectangle 7"/>
            <p:cNvSpPr/>
            <p:nvPr/>
          </p:nvSpPr>
          <p:spPr>
            <a:xfrm>
              <a:off x="0" y="2513793"/>
              <a:ext cx="7719933" cy="16738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838200" y="2935202"/>
              <a:ext cx="6325849" cy="830997"/>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Arial" panose="020B0604020202020204" pitchFamily="34" charset="0"/>
                </a:rPr>
                <a:t>Questions?</a:t>
              </a:r>
            </a:p>
          </p:txBody>
        </p:sp>
      </p:grpSp>
      <p:sp>
        <p:nvSpPr>
          <p:cNvPr id="9" name="Rectangle 8"/>
          <p:cNvSpPr/>
          <p:nvPr/>
        </p:nvSpPr>
        <p:spPr>
          <a:xfrm>
            <a:off x="7839856" y="2513793"/>
            <a:ext cx="4352144" cy="1673817"/>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7287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A close up of a piece of paper&#10;&#10;Description generated with high confidence">
            <a:extLst>
              <a:ext uri="{FF2B5EF4-FFF2-40B4-BE49-F238E27FC236}">
                <a16:creationId xmlns:a16="http://schemas.microsoft.com/office/drawing/2014/main" id="{75F52470-C3DB-4098-8E28-EC209A0E12D4}"/>
              </a:ext>
            </a:extLst>
          </p:cNvPr>
          <p:cNvPicPr>
            <a:picLocks noChangeAspect="1"/>
          </p:cNvPicPr>
          <p:nvPr/>
        </p:nvPicPr>
        <p:blipFill rotWithShape="1">
          <a:blip r:embed="rId3"/>
          <a:srcRect l="3145" r="9521" b="-1"/>
          <a:stretch/>
        </p:blipFill>
        <p:spPr>
          <a:xfrm>
            <a:off x="838199" y="566928"/>
            <a:ext cx="5157216" cy="5285232"/>
          </a:xfrm>
          <a:prstGeom prst="rect">
            <a:avLst/>
          </a:prstGeom>
        </p:spPr>
      </p:pic>
      <p:sp>
        <p:nvSpPr>
          <p:cNvPr id="9" name="Content Placeholder 2">
            <a:extLst>
              <a:ext uri="{FF2B5EF4-FFF2-40B4-BE49-F238E27FC236}">
                <a16:creationId xmlns:a16="http://schemas.microsoft.com/office/drawing/2014/main" id="{4F399207-6D0D-4542-AB4B-863FD8362175}"/>
              </a:ext>
            </a:extLst>
          </p:cNvPr>
          <p:cNvSpPr txBox="1">
            <a:spLocks/>
          </p:cNvSpPr>
          <p:nvPr/>
        </p:nvSpPr>
        <p:spPr>
          <a:xfrm>
            <a:off x="6282047" y="2057400"/>
            <a:ext cx="5650872" cy="423367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ormAutofit/>
          </a:bodyPr>
          <a:lstStyle>
            <a:lvl1pPr marL="228600" marR="0" indent="-228600" algn="l" defTabSz="914400" rtl="0" latinLnBrk="0">
              <a:lnSpc>
                <a:spcPct val="120000"/>
              </a:lnSpc>
              <a:spcBef>
                <a:spcPts val="700"/>
              </a:spcBef>
              <a:spcAft>
                <a:spcPts val="0"/>
              </a:spcAft>
              <a:buClrTx/>
              <a:buSzPct val="100000"/>
              <a:buFontTx/>
              <a:buChar char="•"/>
              <a:tabLst/>
              <a:defRPr sz="1900" b="0" i="0" u="none" strike="noStrike" cap="none" spc="0" baseline="0">
                <a:solidFill>
                  <a:srgbClr val="000000"/>
                </a:solidFill>
                <a:uFillTx/>
                <a:latin typeface="Proxima Soft"/>
                <a:ea typeface="Proxima Soft"/>
                <a:cs typeface="Proxima Soft"/>
                <a:sym typeface="Proxima Soft"/>
              </a:defRPr>
            </a:lvl1pPr>
            <a:lvl2pPr marL="457200" marR="0" indent="0" algn="l" defTabSz="914400" rtl="0" latinLnBrk="0">
              <a:lnSpc>
                <a:spcPct val="120000"/>
              </a:lnSpc>
              <a:spcBef>
                <a:spcPts val="700"/>
              </a:spcBef>
              <a:spcAft>
                <a:spcPts val="0"/>
              </a:spcAft>
              <a:buClrTx/>
              <a:buSzPct val="100000"/>
              <a:buFontTx/>
              <a:buChar char="•"/>
              <a:tabLst/>
              <a:defRPr sz="1900" b="0" i="0" u="none" strike="noStrike" cap="none" spc="0" baseline="0">
                <a:solidFill>
                  <a:srgbClr val="000000"/>
                </a:solidFill>
                <a:uFillTx/>
                <a:latin typeface="Proxima Soft"/>
                <a:ea typeface="Proxima Soft"/>
                <a:cs typeface="Proxima Soft"/>
                <a:sym typeface="Proxima Soft"/>
              </a:defRPr>
            </a:lvl2pPr>
            <a:lvl3pPr marL="914400" marR="0" indent="0" algn="l" defTabSz="914400" rtl="0" latinLnBrk="0">
              <a:lnSpc>
                <a:spcPct val="120000"/>
              </a:lnSpc>
              <a:spcBef>
                <a:spcPts val="700"/>
              </a:spcBef>
              <a:spcAft>
                <a:spcPts val="0"/>
              </a:spcAft>
              <a:buClrTx/>
              <a:buSzPct val="100000"/>
              <a:buFontTx/>
              <a:buChar char="•"/>
              <a:tabLst/>
              <a:defRPr sz="1900" b="0" i="0" u="none" strike="noStrike" cap="none" spc="0" baseline="0">
                <a:solidFill>
                  <a:srgbClr val="000000"/>
                </a:solidFill>
                <a:uFillTx/>
                <a:latin typeface="Proxima Soft"/>
                <a:ea typeface="Proxima Soft"/>
                <a:cs typeface="Proxima Soft"/>
                <a:sym typeface="Proxima Soft"/>
              </a:defRPr>
            </a:lvl3pPr>
            <a:lvl4pPr marL="1371600" marR="0" indent="0" algn="l" defTabSz="914400" rtl="0" latinLnBrk="0">
              <a:lnSpc>
                <a:spcPct val="120000"/>
              </a:lnSpc>
              <a:spcBef>
                <a:spcPts val="700"/>
              </a:spcBef>
              <a:spcAft>
                <a:spcPts val="0"/>
              </a:spcAft>
              <a:buClrTx/>
              <a:buSzPct val="100000"/>
              <a:buFontTx/>
              <a:buChar char="•"/>
              <a:tabLst/>
              <a:defRPr sz="1900" b="0" i="0" u="none" strike="noStrike" cap="none" spc="0" baseline="0">
                <a:solidFill>
                  <a:srgbClr val="000000"/>
                </a:solidFill>
                <a:uFillTx/>
                <a:latin typeface="Proxima Soft"/>
                <a:ea typeface="Proxima Soft"/>
                <a:cs typeface="Proxima Soft"/>
                <a:sym typeface="Proxima Soft"/>
              </a:defRPr>
            </a:lvl4pPr>
            <a:lvl5pPr marL="1828800" marR="0" indent="0" algn="l" defTabSz="914400" rtl="0" latinLnBrk="0">
              <a:lnSpc>
                <a:spcPct val="120000"/>
              </a:lnSpc>
              <a:spcBef>
                <a:spcPts val="700"/>
              </a:spcBef>
              <a:spcAft>
                <a:spcPts val="0"/>
              </a:spcAft>
              <a:buClrTx/>
              <a:buSzPct val="100000"/>
              <a:buFontTx/>
              <a:buChar char="•"/>
              <a:tabLst/>
              <a:defRPr sz="1900" b="0" i="0" u="none" strike="noStrike" cap="none" spc="0" baseline="0">
                <a:solidFill>
                  <a:srgbClr val="000000"/>
                </a:solidFill>
                <a:uFillTx/>
                <a:latin typeface="Proxima Soft"/>
                <a:ea typeface="Proxima Soft"/>
                <a:cs typeface="Proxima Soft"/>
                <a:sym typeface="Proxima Soft"/>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entury Gothic"/>
                <a:ea typeface="Century Gothic"/>
                <a:cs typeface="Century Gothic"/>
                <a:sym typeface="Century Gothic"/>
              </a:defRPr>
            </a:lvl9pPr>
          </a:lstStyle>
          <a:p>
            <a:pPr marL="0" marR="0" lvl="0" indent="0" algn="l" defTabSz="914400" rtl="0" eaLnBrk="1" fontAlgn="auto" latinLnBrk="0" hangingPunct="1">
              <a:lnSpc>
                <a:spcPct val="120000"/>
              </a:lnSpc>
              <a:spcBef>
                <a:spcPts val="1200"/>
              </a:spcBef>
              <a:spcAft>
                <a:spcPts val="1200"/>
              </a:spcAft>
              <a:buClrTx/>
              <a:buSzPct val="100000"/>
              <a:buFontTx/>
              <a:buNone/>
              <a:tabLst/>
              <a:defRPr/>
            </a:pPr>
            <a:endParaRPr kumimoji="0" lang="en-US" sz="2000" b="0" i="0" u="none" strike="noStrike" kern="0" cap="none" spc="0" normalizeH="0" baseline="0" noProof="0">
              <a:ln>
                <a:noFill/>
              </a:ln>
              <a:solidFill>
                <a:srgbClr val="000000"/>
              </a:solidFill>
              <a:effectLst/>
              <a:uLnTx/>
              <a:uFillTx/>
              <a:latin typeface="Proxima Soft"/>
              <a:sym typeface="Proxima Soft"/>
            </a:endParaRPr>
          </a:p>
        </p:txBody>
      </p:sp>
      <p:sp>
        <p:nvSpPr>
          <p:cNvPr id="8" name="Content Placeholder 2">
            <a:extLst>
              <a:ext uri="{FF2B5EF4-FFF2-40B4-BE49-F238E27FC236}">
                <a16:creationId xmlns:a16="http://schemas.microsoft.com/office/drawing/2014/main" id="{47CD06ED-64CB-ADEF-CF24-4F37C01930B3}"/>
              </a:ext>
            </a:extLst>
          </p:cNvPr>
          <p:cNvSpPr txBox="1">
            <a:spLocks noGrp="1"/>
          </p:cNvSpPr>
          <p:nvPr>
            <p:ph type="body" idx="1"/>
          </p:nvPr>
        </p:nvSpPr>
        <p:spPr>
          <a:xfrm>
            <a:off x="6366351" y="2160931"/>
            <a:ext cx="5157216" cy="3367634"/>
          </a:xfrm>
          <a:prstGeom prst="rect">
            <a:avLst/>
          </a:prstGeom>
        </p:spPr>
        <p:txBody>
          <a:bodyPr>
            <a:normAutofit/>
          </a:bodyPr>
          <a:lstStyle/>
          <a:p>
            <a:pPr marL="0" indent="0">
              <a:lnSpc>
                <a:spcPct val="100000"/>
              </a:lnSpc>
              <a:spcBef>
                <a:spcPts val="600"/>
              </a:spcBef>
              <a:spcAft>
                <a:spcPts val="600"/>
              </a:spcAft>
              <a:buNone/>
            </a:pPr>
            <a:r>
              <a:rPr lang="en-US" sz="2600" b="1" dirty="0">
                <a:solidFill>
                  <a:srgbClr val="FF0000"/>
                </a:solidFill>
                <a:ea typeface="+mn-lt"/>
                <a:cs typeface="+mn-lt"/>
              </a:rPr>
              <a:t>Next Session: </a:t>
            </a:r>
          </a:p>
          <a:p>
            <a:pPr marL="0" indent="0">
              <a:lnSpc>
                <a:spcPct val="100000"/>
              </a:lnSpc>
              <a:spcBef>
                <a:spcPts val="600"/>
              </a:spcBef>
              <a:spcAft>
                <a:spcPts val="600"/>
              </a:spcAft>
              <a:buNone/>
            </a:pPr>
            <a:r>
              <a:rPr lang="en-US" sz="3000" b="1" dirty="0">
                <a:effectLst/>
                <a:ea typeface="Calibri" panose="020F0502020204030204" pitchFamily="34" charset="0"/>
                <a:cs typeface="Times New Roman" panose="02020603050405020304" pitchFamily="18" charset="0"/>
              </a:rPr>
              <a:t>Third Party Vendor Security Best Practices 2024</a:t>
            </a:r>
          </a:p>
          <a:p>
            <a:pPr marL="0" indent="0">
              <a:lnSpc>
                <a:spcPct val="100000"/>
              </a:lnSpc>
              <a:spcBef>
                <a:spcPts val="600"/>
              </a:spcBef>
              <a:spcAft>
                <a:spcPts val="600"/>
              </a:spcAft>
              <a:buNone/>
            </a:pPr>
            <a:r>
              <a:rPr lang="en-US" sz="2600" b="1" dirty="0">
                <a:solidFill>
                  <a:srgbClr val="FF0000"/>
                </a:solidFill>
                <a:ea typeface="Calibri" panose="020F0502020204030204" pitchFamily="34" charset="0"/>
                <a:cs typeface="Times New Roman" panose="02020603050405020304" pitchFamily="18" charset="0"/>
              </a:rPr>
              <a:t>Tuesday, February 13, 12-1PM</a:t>
            </a:r>
          </a:p>
          <a:p>
            <a:pPr marL="0" indent="0">
              <a:lnSpc>
                <a:spcPct val="100000"/>
              </a:lnSpc>
              <a:spcBef>
                <a:spcPts val="600"/>
              </a:spcBef>
              <a:spcAft>
                <a:spcPts val="600"/>
              </a:spcAft>
              <a:buNone/>
            </a:pPr>
            <a:r>
              <a:rPr lang="en-US" sz="2600" b="1" dirty="0">
                <a:solidFill>
                  <a:schemeClr val="tx1"/>
                </a:solidFill>
                <a:effectLst/>
                <a:ea typeface="Calibri" panose="020F0502020204030204" pitchFamily="34" charset="0"/>
                <a:cs typeface="Times New Roman" panose="02020603050405020304" pitchFamily="18" charset="0"/>
                <a:hlinkClick r:id="rId4"/>
              </a:rPr>
              <a:t>Register for Session 2 Here</a:t>
            </a:r>
            <a:endParaRPr lang="en-US" sz="2600" b="1" dirty="0">
              <a:solidFill>
                <a:schemeClr val="tx1"/>
              </a:solidFill>
              <a:effectLst/>
              <a:ea typeface="Calibri" panose="020F0502020204030204" pitchFamily="34" charset="0"/>
              <a:cs typeface="Times New Roman" panose="02020603050405020304" pitchFamily="18" charset="0"/>
            </a:endParaRPr>
          </a:p>
          <a:p>
            <a:pPr marL="0" indent="0">
              <a:lnSpc>
                <a:spcPct val="100000"/>
              </a:lnSpc>
              <a:spcBef>
                <a:spcPts val="600"/>
              </a:spcBef>
              <a:spcAft>
                <a:spcPts val="600"/>
              </a:spcAft>
              <a:buNone/>
            </a:pPr>
            <a:endParaRPr lang="en-US" sz="2400" dirty="0">
              <a:ea typeface="+mn-lt"/>
              <a:cs typeface="+mn-lt"/>
            </a:endParaRPr>
          </a:p>
          <a:p>
            <a:pPr marL="0" indent="0">
              <a:lnSpc>
                <a:spcPct val="100000"/>
              </a:lnSpc>
              <a:spcBef>
                <a:spcPts val="600"/>
              </a:spcBef>
              <a:spcAft>
                <a:spcPts val="600"/>
              </a:spcAft>
              <a:buNone/>
            </a:pPr>
            <a:endParaRPr lang="en-US" sz="2400" dirty="0">
              <a:ea typeface="+mn-lt"/>
              <a:cs typeface="+mn-lt"/>
            </a:endParaRPr>
          </a:p>
        </p:txBody>
      </p:sp>
    </p:spTree>
    <p:extLst>
      <p:ext uri="{BB962C8B-B14F-4D97-AF65-F5344CB8AC3E}">
        <p14:creationId xmlns:p14="http://schemas.microsoft.com/office/powerpoint/2010/main" val="272900011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1BD41-D6C9-4914-ABF1-AC8D3F78EB49}"/>
              </a:ext>
            </a:extLst>
          </p:cNvPr>
          <p:cNvSpPr>
            <a:spLocks noGrp="1"/>
          </p:cNvSpPr>
          <p:nvPr>
            <p:ph type="title"/>
          </p:nvPr>
        </p:nvSpPr>
        <p:spPr>
          <a:xfrm>
            <a:off x="-156409" y="-205374"/>
            <a:ext cx="12192000" cy="1325563"/>
          </a:xfrm>
        </p:spPr>
        <p:txBody>
          <a:bodyPr/>
          <a:lstStyle/>
          <a:p>
            <a:pPr algn="ctr"/>
            <a:r>
              <a:rPr lang="en-US" sz="3200" dirty="0">
                <a:latin typeface="+mj-lt"/>
              </a:rPr>
              <a:t>Workshop </a:t>
            </a:r>
            <a:r>
              <a:rPr lang="en-US" sz="3200" b="1" dirty="0">
                <a:latin typeface="+mj-lt"/>
              </a:rPr>
              <a:t>Evaluation Survey</a:t>
            </a:r>
          </a:p>
        </p:txBody>
      </p:sp>
      <p:sp>
        <p:nvSpPr>
          <p:cNvPr id="3" name="Text Placeholder 2">
            <a:extLst>
              <a:ext uri="{FF2B5EF4-FFF2-40B4-BE49-F238E27FC236}">
                <a16:creationId xmlns:a16="http://schemas.microsoft.com/office/drawing/2014/main" id="{4B77F63B-612F-4C04-A37B-62A6E154E13B}"/>
              </a:ext>
            </a:extLst>
          </p:cNvPr>
          <p:cNvSpPr>
            <a:spLocks noGrp="1"/>
          </p:cNvSpPr>
          <p:nvPr>
            <p:ph type="body" idx="1"/>
          </p:nvPr>
        </p:nvSpPr>
        <p:spPr>
          <a:xfrm>
            <a:off x="451255" y="1657019"/>
            <a:ext cx="3059366" cy="3914775"/>
          </a:xfrm>
        </p:spPr>
        <p:txBody>
          <a:bodyPr>
            <a:normAutofit/>
          </a:bodyPr>
          <a:lstStyle/>
          <a:p>
            <a:pPr marL="0" indent="0">
              <a:buNone/>
            </a:pPr>
            <a:r>
              <a:rPr lang="en-US" sz="2400" dirty="0">
                <a:latin typeface="+mj-lt"/>
              </a:rPr>
              <a:t>Please share your feedback on this session. </a:t>
            </a:r>
            <a:r>
              <a:rPr lang="en-US" sz="2400" i="0" dirty="0">
                <a:solidFill>
                  <a:srgbClr val="201F1E"/>
                </a:solidFill>
                <a:effectLst/>
                <a:latin typeface="+mj-lt"/>
              </a:rPr>
              <a:t>This should take less than 3 minutes to complete. </a:t>
            </a:r>
          </a:p>
        </p:txBody>
      </p:sp>
      <p:pic>
        <p:nvPicPr>
          <p:cNvPr id="12" name="Picture 11">
            <a:extLst>
              <a:ext uri="{FF2B5EF4-FFF2-40B4-BE49-F238E27FC236}">
                <a16:creationId xmlns:a16="http://schemas.microsoft.com/office/drawing/2014/main" id="{19E501C7-79AB-8A41-A222-64EAEE5AA56E}"/>
              </a:ext>
            </a:extLst>
          </p:cNvPr>
          <p:cNvPicPr>
            <a:picLocks noChangeAspect="1"/>
          </p:cNvPicPr>
          <p:nvPr/>
        </p:nvPicPr>
        <p:blipFill>
          <a:blip r:embed="rId3"/>
          <a:stretch>
            <a:fillRect/>
          </a:stretch>
        </p:blipFill>
        <p:spPr>
          <a:xfrm>
            <a:off x="8325853" y="2228161"/>
            <a:ext cx="3601453" cy="2136983"/>
          </a:xfrm>
          <a:prstGeom prst="rect">
            <a:avLst/>
          </a:prstGeom>
        </p:spPr>
      </p:pic>
      <p:pic>
        <p:nvPicPr>
          <p:cNvPr id="5" name="Picture 4" descr="A qr code on a blue background&#10;&#10;Description automatically generated">
            <a:extLst>
              <a:ext uri="{FF2B5EF4-FFF2-40B4-BE49-F238E27FC236}">
                <a16:creationId xmlns:a16="http://schemas.microsoft.com/office/drawing/2014/main" id="{4F7B2031-996F-75C9-D368-638144F81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4421" y="943178"/>
            <a:ext cx="4706947" cy="4706947"/>
          </a:xfrm>
          <a:prstGeom prst="rect">
            <a:avLst/>
          </a:prstGeom>
        </p:spPr>
      </p:pic>
    </p:spTree>
    <p:extLst>
      <p:ext uri="{BB962C8B-B14F-4D97-AF65-F5344CB8AC3E}">
        <p14:creationId xmlns:p14="http://schemas.microsoft.com/office/powerpoint/2010/main" val="76156939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A54B5F0-2B4B-412B-94EC-CF8E37393656}"/>
              </a:ext>
            </a:extLst>
          </p:cNvPr>
          <p:cNvSpPr/>
          <p:nvPr/>
        </p:nvSpPr>
        <p:spPr>
          <a:xfrm rot="18894205">
            <a:off x="1347755" y="1842887"/>
            <a:ext cx="3735187" cy="369119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126">
              <a:defRPr/>
            </a:pPr>
            <a:endParaRPr lang="en-US" sz="1799">
              <a:solidFill>
                <a:prstClr val="white"/>
              </a:solidFill>
              <a:latin typeface="Calibri"/>
            </a:endParaRPr>
          </a:p>
        </p:txBody>
      </p:sp>
      <p:sp>
        <p:nvSpPr>
          <p:cNvPr id="3" name="TextBox 2">
            <a:extLst>
              <a:ext uri="{FF2B5EF4-FFF2-40B4-BE49-F238E27FC236}">
                <a16:creationId xmlns:a16="http://schemas.microsoft.com/office/drawing/2014/main" id="{E75B763B-5AD2-A544-B31C-7B7053AA8AA7}"/>
              </a:ext>
            </a:extLst>
          </p:cNvPr>
          <p:cNvSpPr txBox="1"/>
          <p:nvPr/>
        </p:nvSpPr>
        <p:spPr>
          <a:xfrm>
            <a:off x="7069111" y="3907784"/>
            <a:ext cx="4726037" cy="1200072"/>
          </a:xfrm>
          <a:prstGeom prst="rect">
            <a:avLst/>
          </a:prstGeom>
          <a:noFill/>
        </p:spPr>
        <p:txBody>
          <a:bodyPr wrap="none" rtlCol="0">
            <a:spAutoFit/>
          </a:bodyPr>
          <a:lstStyle/>
          <a:p>
            <a:pPr defTabSz="914126"/>
            <a:r>
              <a:rPr lang="en-US" sz="3599" dirty="0">
                <a:solidFill>
                  <a:srgbClr val="FFFFFF"/>
                </a:solidFill>
                <a:latin typeface="Core Sans M 35 Light" panose="020F0303030302020204" pitchFamily="34" charset="0"/>
              </a:rPr>
              <a:t>2024 Updates and </a:t>
            </a:r>
          </a:p>
          <a:p>
            <a:pPr defTabSz="914126"/>
            <a:r>
              <a:rPr lang="en-US" sz="3599" dirty="0">
                <a:solidFill>
                  <a:srgbClr val="FFFFFF"/>
                </a:solidFill>
                <a:latin typeface="Core Sans M 35 Light" panose="020F0303030302020204" pitchFamily="34" charset="0"/>
              </a:rPr>
              <a:t>Current Security Threats</a:t>
            </a:r>
            <a:endParaRPr lang="en-US" sz="3599" dirty="0">
              <a:solidFill>
                <a:prstClr val="white"/>
              </a:solidFill>
              <a:latin typeface="Core Sans M 35 Light" panose="020F0303030302020204" pitchFamily="34" charset="0"/>
            </a:endParaRPr>
          </a:p>
        </p:txBody>
      </p:sp>
      <p:pic>
        <p:nvPicPr>
          <p:cNvPr id="5" name="Picture 4" descr="Logo, company name&#10;&#10;Description automatically generated">
            <a:extLst>
              <a:ext uri="{FF2B5EF4-FFF2-40B4-BE49-F238E27FC236}">
                <a16:creationId xmlns:a16="http://schemas.microsoft.com/office/drawing/2014/main" id="{0872CF2D-50F2-1280-0654-487700DC1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4250" y="2708206"/>
            <a:ext cx="3572120" cy="1845741"/>
          </a:xfrm>
          <a:prstGeom prst="rect">
            <a:avLst/>
          </a:prstGeom>
        </p:spPr>
      </p:pic>
    </p:spTree>
    <p:extLst>
      <p:ext uri="{BB962C8B-B14F-4D97-AF65-F5344CB8AC3E}">
        <p14:creationId xmlns:p14="http://schemas.microsoft.com/office/powerpoint/2010/main" val="1824440032"/>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5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195974" y="1954950"/>
          <a:ext cx="8340241" cy="4384392"/>
        </p:xfrm>
        <a:graphic>
          <a:graphicData uri="http://schemas.openxmlformats.org/drawingml/2006/table">
            <a:tbl>
              <a:tblPr firstRow="1" bandRow="1">
                <a:tableStyleId>{5C22544A-7EE6-4342-B048-85BDC9FD1C3A}</a:tableStyleId>
              </a:tblPr>
              <a:tblGrid>
                <a:gridCol w="8340241">
                  <a:extLst>
                    <a:ext uri="{9D8B030D-6E8A-4147-A177-3AD203B41FA5}">
                      <a16:colId xmlns:a16="http://schemas.microsoft.com/office/drawing/2014/main" val="20000"/>
                    </a:ext>
                  </a:extLst>
                </a:gridCol>
              </a:tblGrid>
              <a:tr h="548049">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000" b="0" dirty="0">
                          <a:solidFill>
                            <a:schemeClr val="bg1"/>
                          </a:solidFill>
                          <a:latin typeface="+mn-lt"/>
                          <a:cs typeface="Arial" panose="020B0604020202020204" pitchFamily="34" charset="0"/>
                        </a:rPr>
                        <a:t>Introduction </a:t>
                      </a:r>
                    </a:p>
                  </a:txBody>
                  <a:tcPr marL="91416" marR="91416"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8049">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000" b="0" dirty="0">
                          <a:solidFill>
                            <a:schemeClr val="bg1"/>
                          </a:solidFill>
                          <a:latin typeface="+mn-lt"/>
                          <a:cs typeface="Arial" panose="020B0604020202020204" pitchFamily="34" charset="0"/>
                        </a:rPr>
                        <a:t>2023 In Review</a:t>
                      </a:r>
                    </a:p>
                  </a:txBody>
                  <a:tcPr marL="91416" marR="91416"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5353968"/>
                  </a:ext>
                </a:extLst>
              </a:tr>
              <a:tr h="548049">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000" b="0" dirty="0">
                          <a:solidFill>
                            <a:schemeClr val="bg1"/>
                          </a:solidFill>
                          <a:latin typeface="+mn-lt"/>
                          <a:cs typeface="Arial" panose="020B0604020202020204" pitchFamily="34" charset="0"/>
                        </a:rPr>
                        <a:t>2024 Legislation</a:t>
                      </a:r>
                    </a:p>
                  </a:txBody>
                  <a:tcPr marL="91416" marR="91416"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7697709"/>
                  </a:ext>
                </a:extLst>
              </a:tr>
              <a:tr h="548049">
                <a:tc>
                  <a:txBody>
                    <a:bodyPr/>
                    <a:lstStyle/>
                    <a:p>
                      <a:pPr marL="342900" marR="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000" b="0" dirty="0">
                          <a:solidFill>
                            <a:schemeClr val="bg1"/>
                          </a:solidFill>
                          <a:latin typeface="+mn-lt"/>
                          <a:cs typeface="Arial" panose="020B0604020202020204" pitchFamily="34" charset="0"/>
                        </a:rPr>
                        <a:t>Current Threats</a:t>
                      </a:r>
                    </a:p>
                  </a:txBody>
                  <a:tcPr marL="91416" marR="91416"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48049">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000" b="0" dirty="0">
                          <a:solidFill>
                            <a:schemeClr val="bg1"/>
                          </a:solidFill>
                          <a:latin typeface="+mn-lt"/>
                          <a:cs typeface="Arial" panose="020B0604020202020204" pitchFamily="34" charset="0"/>
                        </a:rPr>
                        <a:t>Third Party Risk</a:t>
                      </a:r>
                    </a:p>
                  </a:txBody>
                  <a:tcPr marL="91416" marR="91416"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8049">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000" b="0" dirty="0">
                          <a:solidFill>
                            <a:schemeClr val="bg1"/>
                          </a:solidFill>
                          <a:latin typeface="+mn-lt"/>
                          <a:cs typeface="Arial" panose="020B0604020202020204" pitchFamily="34" charset="0"/>
                        </a:rPr>
                        <a:t>Cyber Insurance</a:t>
                      </a:r>
                    </a:p>
                  </a:txBody>
                  <a:tcPr marL="91416" marR="91416"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9124438"/>
                  </a:ext>
                </a:extLst>
              </a:tr>
              <a:tr h="548049">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000" b="0" dirty="0">
                          <a:solidFill>
                            <a:schemeClr val="bg1"/>
                          </a:solidFill>
                          <a:latin typeface="+mn-lt"/>
                          <a:cs typeface="Arial" panose="020B0604020202020204" pitchFamily="34" charset="0"/>
                        </a:rPr>
                        <a:t>405(d) Updates</a:t>
                      </a:r>
                    </a:p>
                  </a:txBody>
                  <a:tcPr marL="91416" marR="91416"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7637359"/>
                  </a:ext>
                </a:extLst>
              </a:tr>
              <a:tr h="548049">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2000" b="0" dirty="0">
                          <a:solidFill>
                            <a:schemeClr val="bg1"/>
                          </a:solidFill>
                          <a:latin typeface="+mn-lt"/>
                          <a:cs typeface="Arial" panose="020B0604020202020204" pitchFamily="34" charset="0"/>
                        </a:rPr>
                        <a:t>AI Security</a:t>
                      </a:r>
                    </a:p>
                  </a:txBody>
                  <a:tcPr marL="91416" marR="91416"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1677149"/>
                  </a:ext>
                </a:extLst>
              </a:tr>
            </a:tbl>
          </a:graphicData>
        </a:graphic>
      </p:graphicFrame>
      <p:sp>
        <p:nvSpPr>
          <p:cNvPr id="7" name="Title 1">
            <a:extLst>
              <a:ext uri="{FF2B5EF4-FFF2-40B4-BE49-F238E27FC236}">
                <a16:creationId xmlns:a16="http://schemas.microsoft.com/office/drawing/2014/main" id="{23321846-D052-4DBA-A8FE-8BF6482F2592}"/>
              </a:ext>
            </a:extLst>
          </p:cNvPr>
          <p:cNvSpPr txBox="1">
            <a:spLocks/>
          </p:cNvSpPr>
          <p:nvPr/>
        </p:nvSpPr>
        <p:spPr>
          <a:xfrm>
            <a:off x="4256794" y="1070492"/>
            <a:ext cx="9518562" cy="10662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26">
              <a:defRPr/>
            </a:pPr>
            <a:r>
              <a:rPr lang="en-US" sz="4399" dirty="0">
                <a:solidFill>
                  <a:prstClr val="white"/>
                </a:solidFill>
                <a:latin typeface="Verdana"/>
                <a:ea typeface="Verdana"/>
              </a:rPr>
              <a:t>Agenda </a:t>
            </a:r>
            <a:endParaRPr lang="en-US" sz="4399" dirty="0">
              <a:solidFill>
                <a:prstClr val="white"/>
              </a:solidFill>
              <a:latin typeface="Calibri Light"/>
            </a:endParaRPr>
          </a:p>
        </p:txBody>
      </p:sp>
      <p:pic>
        <p:nvPicPr>
          <p:cNvPr id="10" name="Picture 9">
            <a:extLst>
              <a:ext uri="{FF2B5EF4-FFF2-40B4-BE49-F238E27FC236}">
                <a16:creationId xmlns:a16="http://schemas.microsoft.com/office/drawing/2014/main" id="{6FFACADA-B496-47E0-8D01-C7E619ED3B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7101" y="618621"/>
            <a:ext cx="2621401" cy="187765"/>
          </a:xfrm>
          <a:prstGeom prst="rect">
            <a:avLst/>
          </a:prstGeom>
        </p:spPr>
      </p:pic>
      <p:pic>
        <p:nvPicPr>
          <p:cNvPr id="8" name="Picture 7" descr="Logo, company name&#10;&#10;Description automatically generated">
            <a:extLst>
              <a:ext uri="{FF2B5EF4-FFF2-40B4-BE49-F238E27FC236}">
                <a16:creationId xmlns:a16="http://schemas.microsoft.com/office/drawing/2014/main" id="{CF18B667-2893-E297-4EDC-679698EBA0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092" y="233580"/>
            <a:ext cx="1490366" cy="770083"/>
          </a:xfrm>
          <a:prstGeom prst="rect">
            <a:avLst/>
          </a:prstGeom>
        </p:spPr>
      </p:pic>
    </p:spTree>
    <p:extLst>
      <p:ext uri="{BB962C8B-B14F-4D97-AF65-F5344CB8AC3E}">
        <p14:creationId xmlns:p14="http://schemas.microsoft.com/office/powerpoint/2010/main" val="417342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Oval 7"/>
          <p:cNvSpPr/>
          <p:nvPr/>
        </p:nvSpPr>
        <p:spPr>
          <a:xfrm>
            <a:off x="5974113" y="884584"/>
            <a:ext cx="5393343" cy="5393555"/>
          </a:xfrm>
          <a:prstGeom prst="ellipse">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a:endParaRPr>
          </a:p>
        </p:txBody>
      </p:sp>
      <p:sp>
        <p:nvSpPr>
          <p:cNvPr id="2" name="Slide Number Placeholder 1"/>
          <p:cNvSpPr>
            <a:spLocks noGrp="1"/>
          </p:cNvSpPr>
          <p:nvPr>
            <p:ph type="sldNum" sz="quarter" idx="4294967295"/>
          </p:nvPr>
        </p:nvSpPr>
        <p:spPr>
          <a:xfrm>
            <a:off x="11137345" y="145319"/>
            <a:ext cx="798304" cy="365030"/>
          </a:xfrm>
          <a:prstGeom prst="rect">
            <a:avLst/>
          </a:prstGeom>
        </p:spPr>
        <p:txBody>
          <a:bodyPr/>
          <a:lstStyle/>
          <a:p>
            <a:pPr defTabSz="914126">
              <a:defRPr/>
            </a:pPr>
            <a:fld id="{17DD5B90-2C30-41D4-97A6-9561A82B10EF}" type="slidenum">
              <a:rPr lang="en-US" sz="1799">
                <a:solidFill>
                  <a:prstClr val="black"/>
                </a:solidFill>
                <a:latin typeface="Calibri"/>
              </a:rPr>
              <a:pPr defTabSz="914126">
                <a:defRPr/>
              </a:pPr>
              <a:t>6</a:t>
            </a:fld>
            <a:endParaRPr lang="en-US" sz="1799">
              <a:solidFill>
                <a:prstClr val="black"/>
              </a:solidFill>
              <a:latin typeface="Calibri"/>
            </a:endParaRPr>
          </a:p>
        </p:txBody>
      </p:sp>
      <p:grpSp>
        <p:nvGrpSpPr>
          <p:cNvPr id="3" name="Group 2"/>
          <p:cNvGrpSpPr/>
          <p:nvPr/>
        </p:nvGrpSpPr>
        <p:grpSpPr>
          <a:xfrm>
            <a:off x="6470446" y="1419123"/>
            <a:ext cx="4387977" cy="4387977"/>
            <a:chOff x="6476894" y="1386840"/>
            <a:chExt cx="4389120" cy="4389120"/>
          </a:xfrm>
          <a:solidFill>
            <a:schemeClr val="tx1">
              <a:lumMod val="95000"/>
              <a:lumOff val="5000"/>
            </a:schemeClr>
          </a:solidFill>
        </p:grpSpPr>
        <p:sp>
          <p:nvSpPr>
            <p:cNvPr id="7" name="Oval 6"/>
            <p:cNvSpPr/>
            <p:nvPr/>
          </p:nvSpPr>
          <p:spPr>
            <a:xfrm>
              <a:off x="6476894" y="1386840"/>
              <a:ext cx="4389120" cy="4389120"/>
            </a:xfrm>
            <a:prstGeom prst="ellipse">
              <a:avLst/>
            </a:prstGeom>
            <a:grpFill/>
            <a:ln>
              <a:noFill/>
            </a:ln>
            <a:effectLst>
              <a:outerShdw blurRad="304800" sx="106000" sy="106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a:endParaRPr>
            </a:p>
          </p:txBody>
        </p:sp>
        <p:sp>
          <p:nvSpPr>
            <p:cNvPr id="5" name="Title 1"/>
            <p:cNvSpPr txBox="1">
              <a:spLocks/>
            </p:cNvSpPr>
            <p:nvPr/>
          </p:nvSpPr>
          <p:spPr>
            <a:xfrm>
              <a:off x="6813698" y="3257239"/>
              <a:ext cx="3715512" cy="584803"/>
            </a:xfrm>
            <a:prstGeom prst="rect">
              <a:avLst/>
            </a:prstGeom>
            <a:grp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126">
                <a:defRPr/>
              </a:pPr>
              <a:r>
                <a:rPr lang="en-US" sz="3199" dirty="0">
                  <a:solidFill>
                    <a:prstClr val="white"/>
                  </a:solidFill>
                  <a:latin typeface="Arial" panose="020B0604020202020204" pitchFamily="34" charset="0"/>
                  <a:cs typeface="Arial" panose="020B0604020202020204" pitchFamily="34" charset="0"/>
                </a:rPr>
                <a:t>2023 In Review</a:t>
              </a:r>
            </a:p>
          </p:txBody>
        </p:sp>
      </p:grpSp>
      <p:pic>
        <p:nvPicPr>
          <p:cNvPr id="9" name="Picture 8" descr="Logo, company name&#10;&#10;Description automatically generated">
            <a:extLst>
              <a:ext uri="{FF2B5EF4-FFF2-40B4-BE49-F238E27FC236}">
                <a16:creationId xmlns:a16="http://schemas.microsoft.com/office/drawing/2014/main" id="{B9B532DF-DAFE-0F21-2906-4E61E4E2CC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92" y="233580"/>
            <a:ext cx="1490366" cy="770083"/>
          </a:xfrm>
          <a:prstGeom prst="rect">
            <a:avLst/>
          </a:prstGeom>
        </p:spPr>
      </p:pic>
      <p:pic>
        <p:nvPicPr>
          <p:cNvPr id="10" name="Picture 9">
            <a:extLst>
              <a:ext uri="{FF2B5EF4-FFF2-40B4-BE49-F238E27FC236}">
                <a16:creationId xmlns:a16="http://schemas.microsoft.com/office/drawing/2014/main" id="{C76218E6-5F9F-BA1D-4DF9-20B7651E2A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7101" y="618621"/>
            <a:ext cx="2621401" cy="187765"/>
          </a:xfrm>
          <a:prstGeom prst="rect">
            <a:avLst/>
          </a:prstGeom>
        </p:spPr>
      </p:pic>
    </p:spTree>
    <p:extLst>
      <p:ext uri="{BB962C8B-B14F-4D97-AF65-F5344CB8AC3E}">
        <p14:creationId xmlns:p14="http://schemas.microsoft.com/office/powerpoint/2010/main" val="72119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1EA12-59E9-BDA3-F74D-C2450F42F4DB}"/>
              </a:ext>
            </a:extLst>
          </p:cNvPr>
          <p:cNvSpPr>
            <a:spLocks noGrp="1"/>
          </p:cNvSpPr>
          <p:nvPr>
            <p:ph type="title"/>
          </p:nvPr>
        </p:nvSpPr>
        <p:spPr>
          <a:xfrm>
            <a:off x="1503903" y="785950"/>
            <a:ext cx="9518562" cy="1066544"/>
          </a:xfrm>
        </p:spPr>
        <p:txBody>
          <a:bodyPr/>
          <a:lstStyle/>
          <a:p>
            <a:r>
              <a:rPr lang="en-US" sz="2400" dirty="0"/>
              <a:t>OCR Enforcement Summary</a:t>
            </a:r>
            <a:endParaRPr lang="en-CA" sz="2400" dirty="0"/>
          </a:p>
        </p:txBody>
      </p:sp>
      <p:graphicFrame>
        <p:nvGraphicFramePr>
          <p:cNvPr id="6" name="Content Placeholder 5">
            <a:extLst>
              <a:ext uri="{FF2B5EF4-FFF2-40B4-BE49-F238E27FC236}">
                <a16:creationId xmlns:a16="http://schemas.microsoft.com/office/drawing/2014/main" id="{96E624B6-336C-F0B7-39F6-1D183B317C18}"/>
              </a:ext>
            </a:extLst>
          </p:cNvPr>
          <p:cNvGraphicFramePr>
            <a:graphicFrameLocks noGrp="1"/>
          </p:cNvGraphicFramePr>
          <p:nvPr>
            <p:ph sz="quarter" idx="13"/>
          </p:nvPr>
        </p:nvGraphicFramePr>
        <p:xfrm>
          <a:off x="1503817" y="1454838"/>
          <a:ext cx="9518649" cy="5089906"/>
        </p:xfrm>
        <a:graphic>
          <a:graphicData uri="http://schemas.openxmlformats.org/drawingml/2006/table">
            <a:tbl>
              <a:tblPr firstRow="1" bandRow="1">
                <a:tableStyleId>{5C22544A-7EE6-4342-B048-85BDC9FD1C3A}</a:tableStyleId>
              </a:tblPr>
              <a:tblGrid>
                <a:gridCol w="1679884">
                  <a:extLst>
                    <a:ext uri="{9D8B030D-6E8A-4147-A177-3AD203B41FA5}">
                      <a16:colId xmlns:a16="http://schemas.microsoft.com/office/drawing/2014/main" val="2309201825"/>
                    </a:ext>
                  </a:extLst>
                </a:gridCol>
                <a:gridCol w="4665882">
                  <a:extLst>
                    <a:ext uri="{9D8B030D-6E8A-4147-A177-3AD203B41FA5}">
                      <a16:colId xmlns:a16="http://schemas.microsoft.com/office/drawing/2014/main" val="3605345184"/>
                    </a:ext>
                  </a:extLst>
                </a:gridCol>
                <a:gridCol w="3172883">
                  <a:extLst>
                    <a:ext uri="{9D8B030D-6E8A-4147-A177-3AD203B41FA5}">
                      <a16:colId xmlns:a16="http://schemas.microsoft.com/office/drawing/2014/main" val="317173463"/>
                    </a:ext>
                  </a:extLst>
                </a:gridCol>
              </a:tblGrid>
              <a:tr h="370840">
                <a:tc>
                  <a:txBody>
                    <a:bodyPr/>
                    <a:lstStyle/>
                    <a:p>
                      <a:r>
                        <a:rPr lang="en-US" dirty="0"/>
                        <a:t>Date</a:t>
                      </a:r>
                      <a:endParaRPr lang="en-CA" dirty="0"/>
                    </a:p>
                  </a:txBody>
                  <a:tcPr/>
                </a:tc>
                <a:tc>
                  <a:txBody>
                    <a:bodyPr/>
                    <a:lstStyle/>
                    <a:p>
                      <a:r>
                        <a:rPr lang="en-US" dirty="0"/>
                        <a:t>Entity</a:t>
                      </a:r>
                      <a:endParaRPr lang="en-CA" dirty="0"/>
                    </a:p>
                  </a:txBody>
                  <a:tcPr/>
                </a:tc>
                <a:tc>
                  <a:txBody>
                    <a:bodyPr/>
                    <a:lstStyle/>
                    <a:p>
                      <a:r>
                        <a:rPr lang="en-US" dirty="0"/>
                        <a:t>Category</a:t>
                      </a:r>
                      <a:endParaRPr lang="en-CA" dirty="0"/>
                    </a:p>
                  </a:txBody>
                  <a:tcPr/>
                </a:tc>
                <a:extLst>
                  <a:ext uri="{0D108BD9-81ED-4DB2-BD59-A6C34878D82A}">
                    <a16:rowId xmlns:a16="http://schemas.microsoft.com/office/drawing/2014/main" val="4030907276"/>
                  </a:ext>
                </a:extLst>
              </a:tr>
              <a:tr h="370840">
                <a:tc>
                  <a:txBody>
                    <a:bodyPr/>
                    <a:lstStyle/>
                    <a:p>
                      <a:r>
                        <a:rPr lang="en-US" dirty="0"/>
                        <a:t>Jan 3</a:t>
                      </a:r>
                      <a:endParaRPr lang="en-CA" dirty="0"/>
                    </a:p>
                  </a:txBody>
                  <a:tcPr/>
                </a:tc>
                <a:tc>
                  <a:txBody>
                    <a:bodyPr/>
                    <a:lstStyle/>
                    <a:p>
                      <a:r>
                        <a:rPr lang="en-US" dirty="0"/>
                        <a:t>Life Hope Labs</a:t>
                      </a:r>
                      <a:endParaRPr lang="en-CA" dirty="0"/>
                    </a:p>
                  </a:txBody>
                  <a:tcPr/>
                </a:tc>
                <a:tc>
                  <a:txBody>
                    <a:bodyPr/>
                    <a:lstStyle/>
                    <a:p>
                      <a:r>
                        <a:rPr lang="en-US" b="1" dirty="0"/>
                        <a:t>Right of Access</a:t>
                      </a:r>
                      <a:endParaRPr lang="en-CA" b="1" dirty="0"/>
                    </a:p>
                  </a:txBody>
                  <a:tcPr/>
                </a:tc>
                <a:extLst>
                  <a:ext uri="{0D108BD9-81ED-4DB2-BD59-A6C34878D82A}">
                    <a16:rowId xmlns:a16="http://schemas.microsoft.com/office/drawing/2014/main" val="3808223144"/>
                  </a:ext>
                </a:extLst>
              </a:tr>
              <a:tr h="370840">
                <a:tc>
                  <a:txBody>
                    <a:bodyPr/>
                    <a:lstStyle/>
                    <a:p>
                      <a:r>
                        <a:rPr lang="en-US" dirty="0"/>
                        <a:t>Feb 2</a:t>
                      </a:r>
                      <a:endParaRPr lang="en-CA" dirty="0"/>
                    </a:p>
                  </a:txBody>
                  <a:tcPr/>
                </a:tc>
                <a:tc>
                  <a:txBody>
                    <a:bodyPr/>
                    <a:lstStyle/>
                    <a:p>
                      <a:r>
                        <a:rPr lang="en-CA" sz="1799" b="0" i="0" kern="1200" dirty="0">
                          <a:solidFill>
                            <a:schemeClr val="dk1"/>
                          </a:solidFill>
                          <a:effectLst/>
                          <a:latin typeface="+mn-lt"/>
                          <a:ea typeface="+mn-ea"/>
                          <a:cs typeface="+mn-cs"/>
                        </a:rPr>
                        <a:t>Banner Health</a:t>
                      </a:r>
                      <a:endParaRPr lang="en-CA" dirty="0"/>
                    </a:p>
                  </a:txBody>
                  <a:tcPr/>
                </a:tc>
                <a:tc>
                  <a:txBody>
                    <a:bodyPr/>
                    <a:lstStyle/>
                    <a:p>
                      <a:r>
                        <a:rPr lang="en-US" dirty="0"/>
                        <a:t>Hacking</a:t>
                      </a:r>
                      <a:endParaRPr lang="en-CA" dirty="0"/>
                    </a:p>
                  </a:txBody>
                  <a:tcPr/>
                </a:tc>
                <a:extLst>
                  <a:ext uri="{0D108BD9-81ED-4DB2-BD59-A6C34878D82A}">
                    <a16:rowId xmlns:a16="http://schemas.microsoft.com/office/drawing/2014/main" val="1212383624"/>
                  </a:ext>
                </a:extLst>
              </a:tr>
              <a:tr h="370840">
                <a:tc>
                  <a:txBody>
                    <a:bodyPr/>
                    <a:lstStyle/>
                    <a:p>
                      <a:r>
                        <a:rPr lang="en-US" dirty="0"/>
                        <a:t>May 8</a:t>
                      </a:r>
                      <a:endParaRPr lang="en-CA" dirty="0"/>
                    </a:p>
                  </a:txBody>
                  <a:tcPr/>
                </a:tc>
                <a:tc>
                  <a:txBody>
                    <a:bodyPr/>
                    <a:lstStyle/>
                    <a:p>
                      <a:r>
                        <a:rPr lang="en-CA" sz="1799" b="0" i="0" kern="1200" dirty="0">
                          <a:solidFill>
                            <a:schemeClr val="dk1"/>
                          </a:solidFill>
                          <a:effectLst/>
                          <a:latin typeface="+mn-lt"/>
                          <a:ea typeface="+mn-ea"/>
                          <a:cs typeface="+mn-cs"/>
                        </a:rPr>
                        <a:t>David </a:t>
                      </a:r>
                      <a:r>
                        <a:rPr lang="en-CA" sz="1799" b="0" i="0" kern="1200" dirty="0" err="1">
                          <a:solidFill>
                            <a:schemeClr val="dk1"/>
                          </a:solidFill>
                          <a:effectLst/>
                          <a:latin typeface="+mn-lt"/>
                          <a:ea typeface="+mn-ea"/>
                          <a:cs typeface="+mn-cs"/>
                        </a:rPr>
                        <a:t>Mente</a:t>
                      </a:r>
                      <a:r>
                        <a:rPr lang="en-CA" sz="1799" b="0" i="0" kern="1200" dirty="0">
                          <a:solidFill>
                            <a:schemeClr val="dk1"/>
                          </a:solidFill>
                          <a:effectLst/>
                          <a:latin typeface="+mn-lt"/>
                          <a:ea typeface="+mn-ea"/>
                          <a:cs typeface="+mn-cs"/>
                        </a:rPr>
                        <a:t>, MA, LPC</a:t>
                      </a:r>
                      <a:endParaRPr lang="en-CA" dirty="0"/>
                    </a:p>
                  </a:txBody>
                  <a:tcPr/>
                </a:tc>
                <a:tc>
                  <a:txBody>
                    <a:bodyPr/>
                    <a:lstStyle/>
                    <a:p>
                      <a:r>
                        <a:rPr lang="en-US" b="1" dirty="0"/>
                        <a:t>Right of Access</a:t>
                      </a:r>
                      <a:endParaRPr lang="en-CA" b="1" dirty="0"/>
                    </a:p>
                  </a:txBody>
                  <a:tcPr/>
                </a:tc>
                <a:extLst>
                  <a:ext uri="{0D108BD9-81ED-4DB2-BD59-A6C34878D82A}">
                    <a16:rowId xmlns:a16="http://schemas.microsoft.com/office/drawing/2014/main" val="1288791041"/>
                  </a:ext>
                </a:extLst>
              </a:tr>
              <a:tr h="370840">
                <a:tc>
                  <a:txBody>
                    <a:bodyPr/>
                    <a:lstStyle/>
                    <a:p>
                      <a:r>
                        <a:rPr lang="en-US" dirty="0"/>
                        <a:t>May 16</a:t>
                      </a:r>
                      <a:endParaRPr lang="en-CA" dirty="0"/>
                    </a:p>
                  </a:txBody>
                  <a:tcPr/>
                </a:tc>
                <a:tc>
                  <a:txBody>
                    <a:bodyPr/>
                    <a:lstStyle/>
                    <a:p>
                      <a:r>
                        <a:rPr lang="en-US" dirty="0" err="1"/>
                        <a:t>MedEvolve</a:t>
                      </a:r>
                      <a:endParaRPr lang="en-CA" dirty="0"/>
                    </a:p>
                  </a:txBody>
                  <a:tcPr/>
                </a:tc>
                <a:tc>
                  <a:txBody>
                    <a:bodyPr/>
                    <a:lstStyle/>
                    <a:p>
                      <a:r>
                        <a:rPr lang="en-US" dirty="0"/>
                        <a:t>Data Breach</a:t>
                      </a:r>
                      <a:endParaRPr lang="en-CA" dirty="0"/>
                    </a:p>
                  </a:txBody>
                  <a:tcPr/>
                </a:tc>
                <a:extLst>
                  <a:ext uri="{0D108BD9-81ED-4DB2-BD59-A6C34878D82A}">
                    <a16:rowId xmlns:a16="http://schemas.microsoft.com/office/drawing/2014/main" val="2747518454"/>
                  </a:ext>
                </a:extLst>
              </a:tr>
              <a:tr h="370840">
                <a:tc>
                  <a:txBody>
                    <a:bodyPr/>
                    <a:lstStyle/>
                    <a:p>
                      <a:r>
                        <a:rPr lang="en-US" dirty="0"/>
                        <a:t>June 5</a:t>
                      </a:r>
                      <a:endParaRPr lang="en-CA" dirty="0"/>
                    </a:p>
                  </a:txBody>
                  <a:tcPr/>
                </a:tc>
                <a:tc>
                  <a:txBody>
                    <a:bodyPr/>
                    <a:lstStyle/>
                    <a:p>
                      <a:r>
                        <a:rPr lang="en-CA" sz="1799" b="0" i="0" kern="1200" dirty="0">
                          <a:solidFill>
                            <a:schemeClr val="dk1"/>
                          </a:solidFill>
                          <a:effectLst/>
                          <a:latin typeface="+mn-lt"/>
                          <a:ea typeface="+mn-ea"/>
                          <a:cs typeface="+mn-cs"/>
                        </a:rPr>
                        <a:t>Manasa Health Center</a:t>
                      </a:r>
                      <a:endParaRPr lang="en-CA" dirty="0"/>
                    </a:p>
                  </a:txBody>
                  <a:tcPr/>
                </a:tc>
                <a:tc>
                  <a:txBody>
                    <a:bodyPr/>
                    <a:lstStyle/>
                    <a:p>
                      <a:r>
                        <a:rPr lang="en-US" dirty="0"/>
                        <a:t>Responding to Online Review</a:t>
                      </a:r>
                      <a:endParaRPr lang="en-CA" dirty="0"/>
                    </a:p>
                  </a:txBody>
                  <a:tcPr/>
                </a:tc>
                <a:extLst>
                  <a:ext uri="{0D108BD9-81ED-4DB2-BD59-A6C34878D82A}">
                    <a16:rowId xmlns:a16="http://schemas.microsoft.com/office/drawing/2014/main" val="2583923428"/>
                  </a:ext>
                </a:extLst>
              </a:tr>
              <a:tr h="370840">
                <a:tc>
                  <a:txBody>
                    <a:bodyPr/>
                    <a:lstStyle/>
                    <a:p>
                      <a:r>
                        <a:rPr lang="en-US" dirty="0"/>
                        <a:t>June 15</a:t>
                      </a:r>
                      <a:endParaRPr lang="en-CA" dirty="0"/>
                    </a:p>
                  </a:txBody>
                  <a:tcPr/>
                </a:tc>
                <a:tc>
                  <a:txBody>
                    <a:bodyPr/>
                    <a:lstStyle/>
                    <a:p>
                      <a:r>
                        <a:rPr lang="en-CA" sz="1799" b="0" i="0" kern="1200" dirty="0">
                          <a:solidFill>
                            <a:schemeClr val="dk1"/>
                          </a:solidFill>
                          <a:effectLst/>
                          <a:latin typeface="+mn-lt"/>
                          <a:ea typeface="+mn-ea"/>
                          <a:cs typeface="+mn-cs"/>
                        </a:rPr>
                        <a:t>Yakima Valley Memorial Hospital</a:t>
                      </a:r>
                      <a:endParaRPr lang="en-CA" dirty="0"/>
                    </a:p>
                  </a:txBody>
                  <a:tcPr/>
                </a:tc>
                <a:tc>
                  <a:txBody>
                    <a:bodyPr/>
                    <a:lstStyle/>
                    <a:p>
                      <a:r>
                        <a:rPr lang="en-US" dirty="0"/>
                        <a:t>Snooping</a:t>
                      </a:r>
                      <a:endParaRPr lang="en-CA" dirty="0"/>
                    </a:p>
                  </a:txBody>
                  <a:tcPr/>
                </a:tc>
                <a:extLst>
                  <a:ext uri="{0D108BD9-81ED-4DB2-BD59-A6C34878D82A}">
                    <a16:rowId xmlns:a16="http://schemas.microsoft.com/office/drawing/2014/main" val="932100801"/>
                  </a:ext>
                </a:extLst>
              </a:tr>
              <a:tr h="370840">
                <a:tc>
                  <a:txBody>
                    <a:bodyPr/>
                    <a:lstStyle/>
                    <a:p>
                      <a:r>
                        <a:rPr lang="en-US" dirty="0"/>
                        <a:t>June 28</a:t>
                      </a:r>
                      <a:endParaRPr lang="en-CA" dirty="0"/>
                    </a:p>
                  </a:txBody>
                  <a:tcPr/>
                </a:tc>
                <a:tc>
                  <a:txBody>
                    <a:bodyPr/>
                    <a:lstStyle/>
                    <a:p>
                      <a:r>
                        <a:rPr lang="en-CA" sz="1799" b="0" i="0" kern="1200" dirty="0" err="1">
                          <a:solidFill>
                            <a:schemeClr val="dk1"/>
                          </a:solidFill>
                          <a:effectLst/>
                          <a:latin typeface="+mn-lt"/>
                          <a:ea typeface="+mn-ea"/>
                          <a:cs typeface="+mn-cs"/>
                        </a:rPr>
                        <a:t>iHealth</a:t>
                      </a:r>
                      <a:r>
                        <a:rPr lang="en-CA" sz="1799" b="0" i="0" kern="1200" dirty="0">
                          <a:solidFill>
                            <a:schemeClr val="dk1"/>
                          </a:solidFill>
                          <a:effectLst/>
                          <a:latin typeface="+mn-lt"/>
                          <a:ea typeface="+mn-ea"/>
                          <a:cs typeface="+mn-cs"/>
                        </a:rPr>
                        <a:t> Solutions</a:t>
                      </a:r>
                      <a:endParaRPr lang="en-CA" dirty="0"/>
                    </a:p>
                  </a:txBody>
                  <a:tcPr/>
                </a:tc>
                <a:tc>
                  <a:txBody>
                    <a:bodyPr/>
                    <a:lstStyle/>
                    <a:p>
                      <a:r>
                        <a:rPr lang="en-US" dirty="0"/>
                        <a:t>Business Associate Breach</a:t>
                      </a:r>
                      <a:endParaRPr lang="en-CA" dirty="0"/>
                    </a:p>
                  </a:txBody>
                  <a:tcPr/>
                </a:tc>
                <a:extLst>
                  <a:ext uri="{0D108BD9-81ED-4DB2-BD59-A6C34878D82A}">
                    <a16:rowId xmlns:a16="http://schemas.microsoft.com/office/drawing/2014/main" val="2208372721"/>
                  </a:ext>
                </a:extLst>
              </a:tr>
              <a:tr h="370840">
                <a:tc>
                  <a:txBody>
                    <a:bodyPr/>
                    <a:lstStyle/>
                    <a:p>
                      <a:r>
                        <a:rPr lang="en-US" dirty="0"/>
                        <a:t>Aug 24</a:t>
                      </a:r>
                      <a:endParaRPr lang="en-CA" dirty="0"/>
                    </a:p>
                  </a:txBody>
                  <a:tcPr/>
                </a:tc>
                <a:tc>
                  <a:txBody>
                    <a:bodyPr/>
                    <a:lstStyle/>
                    <a:p>
                      <a:r>
                        <a:rPr lang="en-CA" dirty="0"/>
                        <a:t>UHC</a:t>
                      </a:r>
                    </a:p>
                  </a:txBody>
                  <a:tcPr/>
                </a:tc>
                <a:tc>
                  <a:txBody>
                    <a:bodyPr/>
                    <a:lstStyle/>
                    <a:p>
                      <a:r>
                        <a:rPr lang="en-US" b="1" dirty="0"/>
                        <a:t>Right of Access</a:t>
                      </a:r>
                      <a:endParaRPr lang="en-CA" b="1" dirty="0"/>
                    </a:p>
                  </a:txBody>
                  <a:tcPr/>
                </a:tc>
                <a:extLst>
                  <a:ext uri="{0D108BD9-81ED-4DB2-BD59-A6C34878D82A}">
                    <a16:rowId xmlns:a16="http://schemas.microsoft.com/office/drawing/2014/main" val="2752086291"/>
                  </a:ext>
                </a:extLst>
              </a:tr>
              <a:tr h="370840">
                <a:tc>
                  <a:txBody>
                    <a:bodyPr/>
                    <a:lstStyle/>
                    <a:p>
                      <a:r>
                        <a:rPr lang="en-US" dirty="0"/>
                        <a:t>Sept 11</a:t>
                      </a:r>
                      <a:endParaRPr lang="en-CA" dirty="0"/>
                    </a:p>
                  </a:txBody>
                  <a:tcPr/>
                </a:tc>
                <a:tc>
                  <a:txBody>
                    <a:bodyPr/>
                    <a:lstStyle/>
                    <a:p>
                      <a:r>
                        <a:rPr lang="en-US" sz="1799" b="0" i="0" kern="1200" dirty="0">
                          <a:solidFill>
                            <a:schemeClr val="dk1"/>
                          </a:solidFill>
                          <a:effectLst/>
                          <a:latin typeface="+mn-lt"/>
                          <a:ea typeface="+mn-ea"/>
                          <a:cs typeface="+mn-cs"/>
                        </a:rPr>
                        <a:t>Local Initiative Health Authority for Los Angeles County</a:t>
                      </a:r>
                      <a:endParaRPr lang="en-CA" dirty="0"/>
                    </a:p>
                  </a:txBody>
                  <a:tcPr/>
                </a:tc>
                <a:tc>
                  <a:txBody>
                    <a:bodyPr/>
                    <a:lstStyle/>
                    <a:p>
                      <a:r>
                        <a:rPr lang="en-US" dirty="0"/>
                        <a:t>Data Breach</a:t>
                      </a:r>
                      <a:endParaRPr lang="en-CA" dirty="0"/>
                    </a:p>
                  </a:txBody>
                  <a:tcPr/>
                </a:tc>
                <a:extLst>
                  <a:ext uri="{0D108BD9-81ED-4DB2-BD59-A6C34878D82A}">
                    <a16:rowId xmlns:a16="http://schemas.microsoft.com/office/drawing/2014/main" val="86963436"/>
                  </a:ext>
                </a:extLst>
              </a:tr>
              <a:tr h="370840">
                <a:tc>
                  <a:txBody>
                    <a:bodyPr/>
                    <a:lstStyle/>
                    <a:p>
                      <a:r>
                        <a:rPr lang="en-US" dirty="0"/>
                        <a:t>Oct 31</a:t>
                      </a:r>
                      <a:endParaRPr lang="en-CA" dirty="0"/>
                    </a:p>
                  </a:txBody>
                  <a:tcPr/>
                </a:tc>
                <a:tc>
                  <a:txBody>
                    <a:bodyPr/>
                    <a:lstStyle/>
                    <a:p>
                      <a:r>
                        <a:rPr lang="en-CA" dirty="0"/>
                        <a:t>Doctors’ Management Services, Inc</a:t>
                      </a:r>
                    </a:p>
                  </a:txBody>
                  <a:tcPr/>
                </a:tc>
                <a:tc>
                  <a:txBody>
                    <a:bodyPr/>
                    <a:lstStyle/>
                    <a:p>
                      <a:r>
                        <a:rPr lang="en-US" dirty="0"/>
                        <a:t>Ransomware</a:t>
                      </a:r>
                      <a:endParaRPr lang="en-CA" dirty="0"/>
                    </a:p>
                  </a:txBody>
                  <a:tcPr/>
                </a:tc>
                <a:extLst>
                  <a:ext uri="{0D108BD9-81ED-4DB2-BD59-A6C34878D82A}">
                    <a16:rowId xmlns:a16="http://schemas.microsoft.com/office/drawing/2014/main" val="1384774651"/>
                  </a:ext>
                </a:extLst>
              </a:tr>
              <a:tr h="370840">
                <a:tc>
                  <a:txBody>
                    <a:bodyPr/>
                    <a:lstStyle/>
                    <a:p>
                      <a:r>
                        <a:rPr lang="en-US" dirty="0"/>
                        <a:t>Nov 20</a:t>
                      </a:r>
                      <a:endParaRPr lang="en-CA" dirty="0"/>
                    </a:p>
                  </a:txBody>
                  <a:tcPr/>
                </a:tc>
                <a:tc>
                  <a:txBody>
                    <a:bodyPr/>
                    <a:lstStyle/>
                    <a:p>
                      <a:r>
                        <a:rPr lang="en-CA" dirty="0"/>
                        <a:t>St. Joseph’s Medical Center</a:t>
                      </a:r>
                    </a:p>
                  </a:txBody>
                  <a:tcPr/>
                </a:tc>
                <a:tc>
                  <a:txBody>
                    <a:bodyPr/>
                    <a:lstStyle/>
                    <a:p>
                      <a:r>
                        <a:rPr lang="en-US" dirty="0"/>
                        <a:t>Disclosure to News Reporter</a:t>
                      </a:r>
                      <a:endParaRPr lang="en-CA" dirty="0"/>
                    </a:p>
                  </a:txBody>
                  <a:tcPr/>
                </a:tc>
                <a:extLst>
                  <a:ext uri="{0D108BD9-81ED-4DB2-BD59-A6C34878D82A}">
                    <a16:rowId xmlns:a16="http://schemas.microsoft.com/office/drawing/2014/main" val="2290589222"/>
                  </a:ext>
                </a:extLst>
              </a:tr>
              <a:tr h="370840">
                <a:tc>
                  <a:txBody>
                    <a:bodyPr/>
                    <a:lstStyle/>
                    <a:p>
                      <a:r>
                        <a:rPr lang="en-US" dirty="0"/>
                        <a:t>Nov 15</a:t>
                      </a:r>
                      <a:endParaRPr lang="en-CA" dirty="0"/>
                    </a:p>
                  </a:txBody>
                  <a:tcPr/>
                </a:tc>
                <a:tc>
                  <a:txBody>
                    <a:bodyPr/>
                    <a:lstStyle/>
                    <a:p>
                      <a:r>
                        <a:rPr lang="en-US" dirty="0"/>
                        <a:t>Optum Medical Care</a:t>
                      </a:r>
                      <a:endParaRPr lang="en-CA" dirty="0"/>
                    </a:p>
                  </a:txBody>
                  <a:tcPr/>
                </a:tc>
                <a:tc>
                  <a:txBody>
                    <a:bodyPr/>
                    <a:lstStyle/>
                    <a:p>
                      <a:r>
                        <a:rPr lang="en-US" b="1" dirty="0"/>
                        <a:t>Right of Access</a:t>
                      </a:r>
                      <a:endParaRPr lang="en-CA" b="1" dirty="0"/>
                    </a:p>
                  </a:txBody>
                  <a:tcPr/>
                </a:tc>
                <a:extLst>
                  <a:ext uri="{0D108BD9-81ED-4DB2-BD59-A6C34878D82A}">
                    <a16:rowId xmlns:a16="http://schemas.microsoft.com/office/drawing/2014/main" val="1065610045"/>
                  </a:ext>
                </a:extLst>
              </a:tr>
            </a:tbl>
          </a:graphicData>
        </a:graphic>
      </p:graphicFrame>
    </p:spTree>
    <p:extLst>
      <p:ext uri="{BB962C8B-B14F-4D97-AF65-F5344CB8AC3E}">
        <p14:creationId xmlns:p14="http://schemas.microsoft.com/office/powerpoint/2010/main" val="222179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FE0E9-63D0-18B9-14E3-4A05F9A50F23}"/>
              </a:ext>
            </a:extLst>
          </p:cNvPr>
          <p:cNvSpPr>
            <a:spLocks noGrp="1"/>
          </p:cNvSpPr>
          <p:nvPr>
            <p:ph type="title"/>
          </p:nvPr>
        </p:nvSpPr>
        <p:spPr/>
        <p:txBody>
          <a:bodyPr/>
          <a:lstStyle/>
          <a:p>
            <a:r>
              <a:rPr lang="en-US" sz="3200" dirty="0"/>
              <a:t>HIPAA/OCR Summary</a:t>
            </a:r>
            <a:endParaRPr lang="en-CA" sz="3200" dirty="0"/>
          </a:p>
        </p:txBody>
      </p:sp>
      <p:sp>
        <p:nvSpPr>
          <p:cNvPr id="3" name="Content Placeholder 2">
            <a:extLst>
              <a:ext uri="{FF2B5EF4-FFF2-40B4-BE49-F238E27FC236}">
                <a16:creationId xmlns:a16="http://schemas.microsoft.com/office/drawing/2014/main" id="{8F0C3A21-5A5C-CC33-F918-91A9DEA9E392}"/>
              </a:ext>
            </a:extLst>
          </p:cNvPr>
          <p:cNvSpPr>
            <a:spLocks noGrp="1"/>
          </p:cNvSpPr>
          <p:nvPr>
            <p:ph sz="quarter" idx="13"/>
          </p:nvPr>
        </p:nvSpPr>
        <p:spPr/>
        <p:txBody>
          <a:bodyPr/>
          <a:lstStyle/>
          <a:p>
            <a:r>
              <a:rPr lang="en-US" dirty="0"/>
              <a:t>April 12 – Expiration of Telehealth Enforcement Discretion</a:t>
            </a:r>
          </a:p>
          <a:p>
            <a:r>
              <a:rPr lang="en-US" dirty="0"/>
              <a:t>April 12 – NPRM on HIPAA and Reproductive Health</a:t>
            </a:r>
          </a:p>
          <a:p>
            <a:r>
              <a:rPr lang="en-US" dirty="0"/>
              <a:t>July 20 – HHOS/OCR &amp; FTC Warn Hospital Systems about Online Tracking Tech</a:t>
            </a:r>
            <a:endParaRPr lang="en-CA" dirty="0"/>
          </a:p>
        </p:txBody>
      </p:sp>
    </p:spTree>
    <p:extLst>
      <p:ext uri="{BB962C8B-B14F-4D97-AF65-F5344CB8AC3E}">
        <p14:creationId xmlns:p14="http://schemas.microsoft.com/office/powerpoint/2010/main" val="125937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8" name="Oval 7"/>
          <p:cNvSpPr/>
          <p:nvPr/>
        </p:nvSpPr>
        <p:spPr>
          <a:xfrm>
            <a:off x="5974113" y="884584"/>
            <a:ext cx="5393343" cy="5393555"/>
          </a:xfrm>
          <a:prstGeom prst="ellipse">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a:endParaRPr>
          </a:p>
        </p:txBody>
      </p:sp>
      <p:sp>
        <p:nvSpPr>
          <p:cNvPr id="2" name="Slide Number Placeholder 1"/>
          <p:cNvSpPr>
            <a:spLocks noGrp="1"/>
          </p:cNvSpPr>
          <p:nvPr>
            <p:ph type="sldNum" sz="quarter" idx="4294967295"/>
          </p:nvPr>
        </p:nvSpPr>
        <p:spPr>
          <a:xfrm>
            <a:off x="11137345" y="145319"/>
            <a:ext cx="798304" cy="365030"/>
          </a:xfrm>
          <a:prstGeom prst="rect">
            <a:avLst/>
          </a:prstGeom>
        </p:spPr>
        <p:txBody>
          <a:bodyPr/>
          <a:lstStyle/>
          <a:p>
            <a:pPr defTabSz="914126">
              <a:defRPr/>
            </a:pPr>
            <a:fld id="{17DD5B90-2C30-41D4-97A6-9561A82B10EF}" type="slidenum">
              <a:rPr lang="en-US" sz="1799">
                <a:solidFill>
                  <a:prstClr val="black"/>
                </a:solidFill>
                <a:latin typeface="Calibri"/>
              </a:rPr>
              <a:pPr defTabSz="914126">
                <a:defRPr/>
              </a:pPr>
              <a:t>9</a:t>
            </a:fld>
            <a:endParaRPr lang="en-US" sz="1799">
              <a:solidFill>
                <a:prstClr val="black"/>
              </a:solidFill>
              <a:latin typeface="Calibri"/>
            </a:endParaRPr>
          </a:p>
        </p:txBody>
      </p:sp>
      <p:grpSp>
        <p:nvGrpSpPr>
          <p:cNvPr id="3" name="Group 2"/>
          <p:cNvGrpSpPr/>
          <p:nvPr/>
        </p:nvGrpSpPr>
        <p:grpSpPr>
          <a:xfrm>
            <a:off x="6470446" y="1419123"/>
            <a:ext cx="4387977" cy="4387977"/>
            <a:chOff x="6476894" y="1386840"/>
            <a:chExt cx="4389120" cy="4389120"/>
          </a:xfrm>
          <a:solidFill>
            <a:schemeClr val="tx1">
              <a:lumMod val="95000"/>
              <a:lumOff val="5000"/>
            </a:schemeClr>
          </a:solidFill>
        </p:grpSpPr>
        <p:sp>
          <p:nvSpPr>
            <p:cNvPr id="7" name="Oval 6"/>
            <p:cNvSpPr/>
            <p:nvPr/>
          </p:nvSpPr>
          <p:spPr>
            <a:xfrm>
              <a:off x="6476894" y="1386840"/>
              <a:ext cx="4389120" cy="4389120"/>
            </a:xfrm>
            <a:prstGeom prst="ellipse">
              <a:avLst/>
            </a:prstGeom>
            <a:grpFill/>
            <a:ln>
              <a:noFill/>
            </a:ln>
            <a:effectLst>
              <a:outerShdw blurRad="304800" sx="106000" sy="106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a:endParaRPr>
            </a:p>
          </p:txBody>
        </p:sp>
        <p:sp>
          <p:nvSpPr>
            <p:cNvPr id="5" name="Title 1"/>
            <p:cNvSpPr txBox="1">
              <a:spLocks/>
            </p:cNvSpPr>
            <p:nvPr/>
          </p:nvSpPr>
          <p:spPr>
            <a:xfrm>
              <a:off x="6813698" y="3257239"/>
              <a:ext cx="3715512" cy="584803"/>
            </a:xfrm>
            <a:prstGeom prst="rect">
              <a:avLst/>
            </a:prstGeom>
            <a:grp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126">
                <a:defRPr/>
              </a:pPr>
              <a:r>
                <a:rPr lang="en-US" sz="3199" dirty="0">
                  <a:solidFill>
                    <a:prstClr val="white"/>
                  </a:solidFill>
                  <a:latin typeface="Arial" panose="020B0604020202020204" pitchFamily="34" charset="0"/>
                  <a:cs typeface="Arial" panose="020B0604020202020204" pitchFamily="34" charset="0"/>
                </a:rPr>
                <a:t>2024 Legislation</a:t>
              </a:r>
            </a:p>
          </p:txBody>
        </p:sp>
      </p:grpSp>
      <p:pic>
        <p:nvPicPr>
          <p:cNvPr id="9" name="Picture 8" descr="Logo, company name&#10;&#10;Description automatically generated">
            <a:extLst>
              <a:ext uri="{FF2B5EF4-FFF2-40B4-BE49-F238E27FC236}">
                <a16:creationId xmlns:a16="http://schemas.microsoft.com/office/drawing/2014/main" id="{B9B532DF-DAFE-0F21-2906-4E61E4E2CC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92" y="233580"/>
            <a:ext cx="1490366" cy="770083"/>
          </a:xfrm>
          <a:prstGeom prst="rect">
            <a:avLst/>
          </a:prstGeom>
        </p:spPr>
      </p:pic>
      <p:pic>
        <p:nvPicPr>
          <p:cNvPr id="10" name="Picture 9">
            <a:extLst>
              <a:ext uri="{FF2B5EF4-FFF2-40B4-BE49-F238E27FC236}">
                <a16:creationId xmlns:a16="http://schemas.microsoft.com/office/drawing/2014/main" id="{C76218E6-5F9F-BA1D-4DF9-20B7651E2A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7101" y="618621"/>
            <a:ext cx="2621401" cy="187765"/>
          </a:xfrm>
          <a:prstGeom prst="rect">
            <a:avLst/>
          </a:prstGeom>
        </p:spPr>
      </p:pic>
    </p:spTree>
    <p:extLst>
      <p:ext uri="{BB962C8B-B14F-4D97-AF65-F5344CB8AC3E}">
        <p14:creationId xmlns:p14="http://schemas.microsoft.com/office/powerpoint/2010/main" val="283045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1_Custom Design">
  <a:themeElements>
    <a:clrScheme name="Custom Design">
      <a:dk1>
        <a:srgbClr val="000000"/>
      </a:dk1>
      <a:lt1>
        <a:srgbClr val="FFFFFF"/>
      </a:lt1>
      <a:dk2>
        <a:srgbClr val="A7A7A7"/>
      </a:dk2>
      <a:lt2>
        <a:srgbClr val="535353"/>
      </a:lt2>
      <a:accent1>
        <a:srgbClr val="FFCA08"/>
      </a:accent1>
      <a:accent2>
        <a:srgbClr val="F8931D"/>
      </a:accent2>
      <a:accent3>
        <a:srgbClr val="CE8D3E"/>
      </a:accent3>
      <a:accent4>
        <a:srgbClr val="EC7016"/>
      </a:accent4>
      <a:accent5>
        <a:srgbClr val="E64823"/>
      </a:accent5>
      <a:accent6>
        <a:srgbClr val="9C6A6A"/>
      </a:accent6>
      <a:hlink>
        <a:srgbClr val="0000FF"/>
      </a:hlink>
      <a:folHlink>
        <a:srgbClr val="FF00FF"/>
      </a:folHlink>
    </a:clrScheme>
    <a:fontScheme name="Custom Design">
      <a:majorFont>
        <a:latin typeface="Calibri"/>
        <a:ea typeface="Calibri"/>
        <a:cs typeface="Calibri"/>
      </a:majorFont>
      <a:minorFont>
        <a:latin typeface="Helvetica"/>
        <a:ea typeface="Helvetica"/>
        <a:cs typeface="Helvetica"/>
      </a:minorFont>
    </a:fontScheme>
    <a:fmtScheme name="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2_Online PPT Theme">
  <a:themeElements>
    <a:clrScheme name="Custom 1">
      <a:dk1>
        <a:sysClr val="windowText" lastClr="000000"/>
      </a:dk1>
      <a:lt1>
        <a:sysClr val="window" lastClr="FFFFFF"/>
      </a:lt1>
      <a:dk2>
        <a:srgbClr val="44546A"/>
      </a:dk2>
      <a:lt2>
        <a:srgbClr val="E7E6E6"/>
      </a:lt2>
      <a:accent1>
        <a:srgbClr val="DC1E36"/>
      </a:accent1>
      <a:accent2>
        <a:srgbClr val="C00000"/>
      </a:accent2>
      <a:accent3>
        <a:srgbClr val="900000"/>
      </a:accent3>
      <a:accent4>
        <a:srgbClr val="FFBFBF"/>
      </a:accent4>
      <a:accent5>
        <a:srgbClr val="FFFFFF"/>
      </a:accent5>
      <a:accent6>
        <a:srgbClr val="D8D8D8"/>
      </a:accent6>
      <a:hlink>
        <a:srgbClr val="DC1E36"/>
      </a:hlink>
      <a:folHlink>
        <a:srgbClr val="DC1E36"/>
      </a:folHlink>
    </a:clrScheme>
    <a:fontScheme name="Online - System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98876B5-421D-4C8D-8410-A4B1756C2D32}" vid="{662B6232-D04E-4AD8-B660-3606367C7432}"/>
    </a:ext>
  </a:extLst>
</a:theme>
</file>

<file path=ppt/theme/theme11.xml><?xml version="1.0" encoding="utf-8"?>
<a:theme xmlns:a="http://schemas.openxmlformats.org/drawingml/2006/main" name="1_Online PPT Theme">
  <a:themeElements>
    <a:clrScheme name="Custom 1">
      <a:dk1>
        <a:sysClr val="windowText" lastClr="000000"/>
      </a:dk1>
      <a:lt1>
        <a:sysClr val="window" lastClr="FFFFFF"/>
      </a:lt1>
      <a:dk2>
        <a:srgbClr val="44546A"/>
      </a:dk2>
      <a:lt2>
        <a:srgbClr val="E7E6E6"/>
      </a:lt2>
      <a:accent1>
        <a:srgbClr val="DC1E36"/>
      </a:accent1>
      <a:accent2>
        <a:srgbClr val="C00000"/>
      </a:accent2>
      <a:accent3>
        <a:srgbClr val="900000"/>
      </a:accent3>
      <a:accent4>
        <a:srgbClr val="FFBFBF"/>
      </a:accent4>
      <a:accent5>
        <a:srgbClr val="FFFFFF"/>
      </a:accent5>
      <a:accent6>
        <a:srgbClr val="D8D8D8"/>
      </a:accent6>
      <a:hlink>
        <a:srgbClr val="DC1E36"/>
      </a:hlink>
      <a:folHlink>
        <a:srgbClr val="DC1E36"/>
      </a:folHlink>
    </a:clrScheme>
    <a:fontScheme name="Online - System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elbys Fun Slides.potx" id="{E09AB326-9EAB-450D-B3D6-73747CC39E2A}" vid="{CC2B4D40-FE67-4137-B785-A6F6E6C6B58E}"/>
    </a:ext>
  </a:extLst>
</a:theme>
</file>

<file path=ppt/theme/theme12.xml><?xml version="1.0" encoding="utf-8"?>
<a:theme xmlns:a="http://schemas.openxmlformats.org/drawingml/2006/main" name="Online_Business_Systems">
  <a:themeElements>
    <a:clrScheme name="Online Business Systems">
      <a:dk1>
        <a:srgbClr val="3A4762"/>
      </a:dk1>
      <a:lt1>
        <a:srgbClr val="FFFFFF"/>
      </a:lt1>
      <a:dk2>
        <a:srgbClr val="3A4762"/>
      </a:dk2>
      <a:lt2>
        <a:srgbClr val="F8F8F8"/>
      </a:lt2>
      <a:accent1>
        <a:srgbClr val="DC1F36"/>
      </a:accent1>
      <a:accent2>
        <a:srgbClr val="712670"/>
      </a:accent2>
      <a:accent3>
        <a:srgbClr val="D75928"/>
      </a:accent3>
      <a:accent4>
        <a:srgbClr val="5DA6D5"/>
      </a:accent4>
      <a:accent5>
        <a:srgbClr val="3E4861"/>
      </a:accent5>
      <a:accent6>
        <a:srgbClr val="E19D26"/>
      </a:accent6>
      <a:hlink>
        <a:srgbClr val="1E98DB"/>
      </a:hlink>
      <a:folHlink>
        <a:srgbClr val="1E98DB"/>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elbys Fun Slides.potx" id="{E09AB326-9EAB-450D-B3D6-73747CC39E2A}" vid="{05F51C32-F4EF-4195-A4F1-FED4A7C80DC4}"/>
    </a:ext>
  </a:extLst>
</a:theme>
</file>

<file path=ppt/theme/theme13.xml><?xml version="1.0" encoding="utf-8"?>
<a:theme xmlns:a="http://schemas.openxmlformats.org/drawingml/2006/main" name="7_Custom Design">
  <a:themeElements>
    <a:clrScheme name="Violate Vibrant">
      <a:dk1>
        <a:sysClr val="windowText" lastClr="000000"/>
      </a:dk1>
      <a:lt1>
        <a:sysClr val="window" lastClr="FFFFFF"/>
      </a:lt1>
      <a:dk2>
        <a:srgbClr val="34495E"/>
      </a:dk2>
      <a:lt2>
        <a:srgbClr val="E8F3F5"/>
      </a:lt2>
      <a:accent1>
        <a:srgbClr val="160A47"/>
      </a:accent1>
      <a:accent2>
        <a:srgbClr val="60047A"/>
      </a:accent2>
      <a:accent3>
        <a:srgbClr val="9C0F5F"/>
      </a:accent3>
      <a:accent4>
        <a:srgbClr val="C91B26"/>
      </a:accent4>
      <a:accent5>
        <a:srgbClr val="F2671F"/>
      </a:accent5>
      <a:accent6>
        <a:srgbClr val="FAEA23"/>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elbys Fun Slides.potx" id="{E09AB326-9EAB-450D-B3D6-73747CC39E2A}" vid="{1B16B6C7-B504-4636-9C43-03B24216D836}"/>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Violate Vibrant">
      <a:dk1>
        <a:sysClr val="windowText" lastClr="000000"/>
      </a:dk1>
      <a:lt1>
        <a:sysClr val="window" lastClr="FFFFFF"/>
      </a:lt1>
      <a:dk2>
        <a:srgbClr val="34495E"/>
      </a:dk2>
      <a:lt2>
        <a:srgbClr val="E8F3F5"/>
      </a:lt2>
      <a:accent1>
        <a:srgbClr val="160A47"/>
      </a:accent1>
      <a:accent2>
        <a:srgbClr val="60047A"/>
      </a:accent2>
      <a:accent3>
        <a:srgbClr val="9C0F5F"/>
      </a:accent3>
      <a:accent4>
        <a:srgbClr val="C91B26"/>
      </a:accent4>
      <a:accent5>
        <a:srgbClr val="F2671F"/>
      </a:accent5>
      <a:accent6>
        <a:srgbClr val="FAEA23"/>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Violate Vibrant">
      <a:dk1>
        <a:sysClr val="windowText" lastClr="000000"/>
      </a:dk1>
      <a:lt1>
        <a:sysClr val="window" lastClr="FFFFFF"/>
      </a:lt1>
      <a:dk2>
        <a:srgbClr val="34495E"/>
      </a:dk2>
      <a:lt2>
        <a:srgbClr val="E8F3F5"/>
      </a:lt2>
      <a:accent1>
        <a:srgbClr val="160A47"/>
      </a:accent1>
      <a:accent2>
        <a:srgbClr val="60047A"/>
      </a:accent2>
      <a:accent3>
        <a:srgbClr val="9C0F5F"/>
      </a:accent3>
      <a:accent4>
        <a:srgbClr val="C91B26"/>
      </a:accent4>
      <a:accent5>
        <a:srgbClr val="F2671F"/>
      </a:accent5>
      <a:accent6>
        <a:srgbClr val="FAEA23"/>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Violate Vibrant">
      <a:dk1>
        <a:sysClr val="windowText" lastClr="000000"/>
      </a:dk1>
      <a:lt1>
        <a:sysClr val="window" lastClr="FFFFFF"/>
      </a:lt1>
      <a:dk2>
        <a:srgbClr val="34495E"/>
      </a:dk2>
      <a:lt2>
        <a:srgbClr val="E8F3F5"/>
      </a:lt2>
      <a:accent1>
        <a:srgbClr val="160A47"/>
      </a:accent1>
      <a:accent2>
        <a:srgbClr val="60047A"/>
      </a:accent2>
      <a:accent3>
        <a:srgbClr val="9C0F5F"/>
      </a:accent3>
      <a:accent4>
        <a:srgbClr val="C91B26"/>
      </a:accent4>
      <a:accent5>
        <a:srgbClr val="F2671F"/>
      </a:accent5>
      <a:accent6>
        <a:srgbClr val="FAEA23"/>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elbys Fun Slides.potx" id="{E09AB326-9EAB-450D-B3D6-73747CC39E2A}" vid="{A39ADF4D-FB5A-4EFA-A422-0338780B59D5}"/>
    </a:ext>
  </a:extLst>
</a:theme>
</file>

<file path=ppt/theme/theme6.xml><?xml version="1.0" encoding="utf-8"?>
<a:theme xmlns:a="http://schemas.openxmlformats.org/drawingml/2006/main" name="5_Custom Design">
  <a:themeElements>
    <a:clrScheme name="Violate Vibrant">
      <a:dk1>
        <a:sysClr val="windowText" lastClr="000000"/>
      </a:dk1>
      <a:lt1>
        <a:sysClr val="window" lastClr="FFFFFF"/>
      </a:lt1>
      <a:dk2>
        <a:srgbClr val="34495E"/>
      </a:dk2>
      <a:lt2>
        <a:srgbClr val="E8F3F5"/>
      </a:lt2>
      <a:accent1>
        <a:srgbClr val="160A47"/>
      </a:accent1>
      <a:accent2>
        <a:srgbClr val="60047A"/>
      </a:accent2>
      <a:accent3>
        <a:srgbClr val="9C0F5F"/>
      </a:accent3>
      <a:accent4>
        <a:srgbClr val="C91B26"/>
      </a:accent4>
      <a:accent5>
        <a:srgbClr val="F2671F"/>
      </a:accent5>
      <a:accent6>
        <a:srgbClr val="FAEA23"/>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elbys Fun Slides.potx" id="{EAD0C4CC-E162-4FD9-9C25-F07205F80BAE}" vid="{807A8858-894C-4704-928E-EA6F5E9F1B86}"/>
    </a:ext>
  </a:extLst>
</a:theme>
</file>

<file path=ppt/theme/theme7.xml><?xml version="1.0" encoding="utf-8"?>
<a:theme xmlns:a="http://schemas.openxmlformats.org/drawingml/2006/main" name="3_Office Theme">
  <a:themeElements>
    <a:clrScheme name="Custom 61">
      <a:dk1>
        <a:sysClr val="windowText" lastClr="000000"/>
      </a:dk1>
      <a:lt1>
        <a:sysClr val="window" lastClr="FFFFFF"/>
      </a:lt1>
      <a:dk2>
        <a:srgbClr val="1F497D"/>
      </a:dk2>
      <a:lt2>
        <a:srgbClr val="EEECE1"/>
      </a:lt2>
      <a:accent1>
        <a:srgbClr val="00A0EA"/>
      </a:accent1>
      <a:accent2>
        <a:srgbClr val="BBBBBB"/>
      </a:accent2>
      <a:accent3>
        <a:srgbClr val="464646"/>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helbys Fun Slides.potx" id="{E09AB326-9EAB-450D-B3D6-73747CC39E2A}" vid="{C58E0DF0-FB3A-4717-BD44-173249E36553}"/>
    </a:ext>
  </a:extLst>
</a:theme>
</file>

<file path=ppt/theme/theme8.xml><?xml version="1.0" encoding="utf-8"?>
<a:theme xmlns:a="http://schemas.openxmlformats.org/drawingml/2006/main" name="6_Custom Design">
  <a:themeElements>
    <a:clrScheme name="Violate Vibrant">
      <a:dk1>
        <a:sysClr val="windowText" lastClr="000000"/>
      </a:dk1>
      <a:lt1>
        <a:sysClr val="window" lastClr="FFFFFF"/>
      </a:lt1>
      <a:dk2>
        <a:srgbClr val="34495E"/>
      </a:dk2>
      <a:lt2>
        <a:srgbClr val="E8F3F5"/>
      </a:lt2>
      <a:accent1>
        <a:srgbClr val="160A47"/>
      </a:accent1>
      <a:accent2>
        <a:srgbClr val="60047A"/>
      </a:accent2>
      <a:accent3>
        <a:srgbClr val="9C0F5F"/>
      </a:accent3>
      <a:accent4>
        <a:srgbClr val="C91B26"/>
      </a:accent4>
      <a:accent5>
        <a:srgbClr val="F2671F"/>
      </a:accent5>
      <a:accent6>
        <a:srgbClr val="FAEA23"/>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elbys Fun Slides.potx" id="{E09AB326-9EAB-450D-B3D6-73747CC39E2A}" vid="{761BE1CF-DBF5-45BF-9527-8D68720A648A}"/>
    </a:ext>
  </a:extLst>
</a:theme>
</file>

<file path=ppt/theme/theme9.xml><?xml version="1.0" encoding="utf-8"?>
<a:theme xmlns:a="http://schemas.openxmlformats.org/drawingml/2006/main" name="Office Theme">
  <a:themeElements>
    <a:clrScheme name="Custom 22">
      <a:dk1>
        <a:srgbClr val="000000"/>
      </a:dk1>
      <a:lt1>
        <a:srgbClr val="FFFFFF"/>
      </a:lt1>
      <a:dk2>
        <a:srgbClr val="006699"/>
      </a:dk2>
      <a:lt2>
        <a:srgbClr val="999999"/>
      </a:lt2>
      <a:accent1>
        <a:srgbClr val="146DC7"/>
      </a:accent1>
      <a:accent2>
        <a:srgbClr val="FCB22D"/>
      </a:accent2>
      <a:accent3>
        <a:srgbClr val="11A186"/>
      </a:accent3>
      <a:accent4>
        <a:srgbClr val="D6362A"/>
      </a:accent4>
      <a:accent5>
        <a:srgbClr val="1E477A"/>
      </a:accent5>
      <a:accent6>
        <a:srgbClr val="A35BA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148</TotalTime>
  <Words>2600</Words>
  <Application>Microsoft Office PowerPoint</Application>
  <PresentationFormat>Widescreen</PresentationFormat>
  <Paragraphs>336</Paragraphs>
  <Slides>38</Slides>
  <Notes>25</Notes>
  <HiddenSlides>0</HiddenSlides>
  <MMClips>0</MMClips>
  <ScaleCrop>false</ScaleCrop>
  <HeadingPairs>
    <vt:vector size="6" baseType="variant">
      <vt:variant>
        <vt:lpstr>Fonts Used</vt:lpstr>
      </vt:variant>
      <vt:variant>
        <vt:i4>24</vt:i4>
      </vt:variant>
      <vt:variant>
        <vt:lpstr>Theme</vt:lpstr>
      </vt:variant>
      <vt:variant>
        <vt:i4>13</vt:i4>
      </vt:variant>
      <vt:variant>
        <vt:lpstr>Slide Titles</vt:lpstr>
      </vt:variant>
      <vt:variant>
        <vt:i4>38</vt:i4>
      </vt:variant>
    </vt:vector>
  </HeadingPairs>
  <TitlesOfParts>
    <vt:vector size="75" baseType="lpstr">
      <vt:lpstr>Arial</vt:lpstr>
      <vt:lpstr>Calibri</vt:lpstr>
      <vt:lpstr>Calibri Light</vt:lpstr>
      <vt:lpstr>Century Gothic</vt:lpstr>
      <vt:lpstr>Core Sans M 35 Light</vt:lpstr>
      <vt:lpstr>Courier New</vt:lpstr>
      <vt:lpstr>Franklin Gothic Book</vt:lpstr>
      <vt:lpstr>Georgia</vt:lpstr>
      <vt:lpstr>Helvetica</vt:lpstr>
      <vt:lpstr>Lato</vt:lpstr>
      <vt:lpstr>Lato Light</vt:lpstr>
      <vt:lpstr>Open Sans</vt:lpstr>
      <vt:lpstr>Poppins</vt:lpstr>
      <vt:lpstr>Proxima Soft</vt:lpstr>
      <vt:lpstr>Proxima Soft Semibold</vt:lpstr>
      <vt:lpstr>Raleway</vt:lpstr>
      <vt:lpstr>Roboto</vt:lpstr>
      <vt:lpstr>Symbol</vt:lpstr>
      <vt:lpstr>Tahoma</vt:lpstr>
      <vt:lpstr>Twentieth Century</vt:lpstr>
      <vt:lpstr>Verdana</vt:lpstr>
      <vt:lpstr>Vollkorn</vt:lpstr>
      <vt:lpstr>Wingdings</vt:lpstr>
      <vt:lpstr>WordVisi_MSFontService</vt:lpstr>
      <vt:lpstr>1_Custom Design</vt:lpstr>
      <vt:lpstr>2_Custom Design</vt:lpstr>
      <vt:lpstr>Custom Design</vt:lpstr>
      <vt:lpstr>3_Custom Design</vt:lpstr>
      <vt:lpstr>4_Custom Design</vt:lpstr>
      <vt:lpstr>5_Custom Design</vt:lpstr>
      <vt:lpstr>3_Office Theme</vt:lpstr>
      <vt:lpstr>6_Custom Design</vt:lpstr>
      <vt:lpstr>Office Theme</vt:lpstr>
      <vt:lpstr>2_Online PPT Theme</vt:lpstr>
      <vt:lpstr>1_Online PPT Theme</vt:lpstr>
      <vt:lpstr>Online_Business_Systems</vt:lpstr>
      <vt:lpstr>7_Custom Design</vt:lpstr>
      <vt:lpstr>PowerPoint Presentation</vt:lpstr>
      <vt:lpstr>PowerPoint Presentation</vt:lpstr>
      <vt:lpstr>PowerPoint Presentation</vt:lpstr>
      <vt:lpstr>PowerPoint Presentation</vt:lpstr>
      <vt:lpstr>PowerPoint Presentation</vt:lpstr>
      <vt:lpstr>PowerPoint Presentation</vt:lpstr>
      <vt:lpstr>OCR Enforcement Summary</vt:lpstr>
      <vt:lpstr>HIPAA/OCR Summary</vt:lpstr>
      <vt:lpstr>PowerPoint Presentation</vt:lpstr>
      <vt:lpstr>PowerPoint Presentation</vt:lpstr>
      <vt:lpstr>New York Cybersecurity for Hospitals Proposed Rule</vt:lpstr>
      <vt:lpstr>HIPAA Privacy Rule Proposed Rule</vt:lpstr>
      <vt:lpstr>PowerPoint Presentation</vt:lpstr>
      <vt:lpstr>PowerPoint Presentation</vt:lpstr>
      <vt:lpstr>PowerPoint Presentation</vt:lpstr>
      <vt:lpstr>PowerPoint Presentation</vt:lpstr>
      <vt:lpstr>Hacking Tool Mitigations /  </vt:lpstr>
      <vt:lpstr>PowerPoint Presentation</vt:lpstr>
      <vt:lpstr>PowerPoint Presentation</vt:lpstr>
      <vt:lpstr>PowerPoint Presentation</vt:lpstr>
      <vt:lpstr>PowerPoint Presentation</vt:lpstr>
      <vt:lpstr>PowerPoint Presentation</vt:lpstr>
      <vt:lpstr>PowerPoint Presentation</vt:lpstr>
      <vt:lpstr>ePHI Data Flow Diagram</vt:lpstr>
      <vt:lpstr>PowerPoint Presentation</vt:lpstr>
      <vt:lpstr>Cyber Insurance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Evaluation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Avery Epstein</dc:creator>
  <cp:lastModifiedBy>Avery Epstein</cp:lastModifiedBy>
  <cp:revision>3</cp:revision>
  <dcterms:created xsi:type="dcterms:W3CDTF">2023-01-06T19:09:04Z</dcterms:created>
  <dcterms:modified xsi:type="dcterms:W3CDTF">2024-01-11T19:28:38Z</dcterms:modified>
</cp:coreProperties>
</file>