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7" r:id="rId5"/>
    <p:sldMasterId id="2147483685" r:id="rId6"/>
    <p:sldMasterId id="2147483688" r:id="rId7"/>
    <p:sldMasterId id="2147483697" r:id="rId8"/>
    <p:sldMasterId id="2147483720" r:id="rId9"/>
  </p:sldMasterIdLst>
  <p:notesMasterIdLst>
    <p:notesMasterId r:id="rId45"/>
  </p:notesMasterIdLst>
  <p:sldIdLst>
    <p:sldId id="332" r:id="rId10"/>
    <p:sldId id="507" r:id="rId11"/>
    <p:sldId id="278" r:id="rId12"/>
    <p:sldId id="508" r:id="rId13"/>
    <p:sldId id="510" r:id="rId14"/>
    <p:sldId id="274" r:id="rId15"/>
    <p:sldId id="504" r:id="rId16"/>
    <p:sldId id="486" r:id="rId17"/>
    <p:sldId id="487" r:id="rId18"/>
    <p:sldId id="511" r:id="rId19"/>
    <p:sldId id="488" r:id="rId20"/>
    <p:sldId id="490" r:id="rId21"/>
    <p:sldId id="502" r:id="rId22"/>
    <p:sldId id="489" r:id="rId23"/>
    <p:sldId id="513" r:id="rId24"/>
    <p:sldId id="506" r:id="rId25"/>
    <p:sldId id="509" r:id="rId26"/>
    <p:sldId id="491" r:id="rId27"/>
    <p:sldId id="512" r:id="rId28"/>
    <p:sldId id="495" r:id="rId29"/>
    <p:sldId id="496" r:id="rId30"/>
    <p:sldId id="498" r:id="rId31"/>
    <p:sldId id="256" r:id="rId32"/>
    <p:sldId id="257" r:id="rId33"/>
    <p:sldId id="258" r:id="rId34"/>
    <p:sldId id="259" r:id="rId35"/>
    <p:sldId id="260" r:id="rId36"/>
    <p:sldId id="261" r:id="rId37"/>
    <p:sldId id="262" r:id="rId38"/>
    <p:sldId id="263" r:id="rId39"/>
    <p:sldId id="264" r:id="rId40"/>
    <p:sldId id="275" r:id="rId41"/>
    <p:sldId id="497" r:id="rId42"/>
    <p:sldId id="499" r:id="rId43"/>
    <p:sldId id="36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1063BD-6C68-4207-88DA-D01F8E6BBFB3}" v="8478" dt="2022-06-22T16:00:17.894"/>
    <p1510:client id="{4E3B8135-3675-AF39-1AC5-3D720D880CF9}" v="57" dt="2022-06-21T17:52:34.990"/>
    <p1510:client id="{7962DBF8-4771-A099-A44A-0F3D19A4C6AE}" v="204" dt="2022-06-21T16:32:30.076"/>
    <p1510:client id="{7F3A0C5B-E43D-2981-91DF-A33F25E19DD3}" v="58" dt="2022-06-22T15:10:29.311"/>
    <p1510:client id="{C4330827-9010-4615-C7E0-28FE5AA9EEAA}" v="1072" dt="2022-06-21T16:01:47.402"/>
    <p1510:client id="{E2E13BB4-9757-6915-A039-16858AC6FF2D}" v="52" dt="2022-06-21T18:13:55.2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900" autoAdjust="0"/>
  </p:normalViewPr>
  <p:slideViewPr>
    <p:cSldViewPr snapToGrid="0">
      <p:cViewPr varScale="1">
        <p:scale>
          <a:sx n="44" d="100"/>
          <a:sy n="44" d="100"/>
        </p:scale>
        <p:origin x="1500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presProps" Target="pres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hcanys-my.sharepoint.com/personal/ali_chcanys_org/Documents/EHR%20User%20Groups/CHC%20EHR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Sheet1!$D$93:$D$101</c:f>
              <c:strCache>
                <c:ptCount val="9"/>
                <c:pt idx="0">
                  <c:v>Other</c:v>
                </c:pt>
                <c:pt idx="1">
                  <c:v>Intergy</c:v>
                </c:pt>
                <c:pt idx="2">
                  <c:v>athenaPractice (Formerly GE Centricity)</c:v>
                </c:pt>
                <c:pt idx="3">
                  <c:v>NextGen</c:v>
                </c:pt>
                <c:pt idx="4">
                  <c:v>Allscripts</c:v>
                </c:pt>
                <c:pt idx="5">
                  <c:v>Medent</c:v>
                </c:pt>
                <c:pt idx="6">
                  <c:v>Epic</c:v>
                </c:pt>
                <c:pt idx="7">
                  <c:v>athenaOne</c:v>
                </c:pt>
                <c:pt idx="8">
                  <c:v>eClinicalWorks</c:v>
                </c:pt>
              </c:strCache>
            </c:strRef>
          </c:cat>
          <c:val>
            <c:numRef>
              <c:f>Sheet1!$E$93:$E$101</c:f>
            </c:numRef>
          </c:val>
          <c:extLst>
            <c:ext xmlns:c16="http://schemas.microsoft.com/office/drawing/2014/chart" uri="{C3380CC4-5D6E-409C-BE32-E72D297353CC}">
              <c16:uniqueId val="{00000000-9D1D-4C5B-AAF6-9100D4D6312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Sheet1!$D$93:$D$101</c:f>
              <c:strCache>
                <c:ptCount val="9"/>
                <c:pt idx="0">
                  <c:v>Other</c:v>
                </c:pt>
                <c:pt idx="1">
                  <c:v>Intergy</c:v>
                </c:pt>
                <c:pt idx="2">
                  <c:v>athenaPractice (Formerly GE Centricity)</c:v>
                </c:pt>
                <c:pt idx="3">
                  <c:v>NextGen</c:v>
                </c:pt>
                <c:pt idx="4">
                  <c:v>Allscripts</c:v>
                </c:pt>
                <c:pt idx="5">
                  <c:v>Medent</c:v>
                </c:pt>
                <c:pt idx="6">
                  <c:v>Epic</c:v>
                </c:pt>
                <c:pt idx="7">
                  <c:v>athenaOne</c:v>
                </c:pt>
                <c:pt idx="8">
                  <c:v>eClinicalWorks</c:v>
                </c:pt>
              </c:strCache>
            </c:strRef>
          </c:cat>
          <c:val>
            <c:numRef>
              <c:f>Sheet1!$F$93:$F$101</c:f>
            </c:numRef>
          </c:val>
          <c:extLst>
            <c:ext xmlns:c16="http://schemas.microsoft.com/office/drawing/2014/chart" uri="{C3380CC4-5D6E-409C-BE32-E72D297353CC}">
              <c16:uniqueId val="{00000001-9D1D-4C5B-AAF6-9100D4D63121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Sheet1!$D$93:$D$101</c:f>
              <c:strCache>
                <c:ptCount val="9"/>
                <c:pt idx="0">
                  <c:v>Other</c:v>
                </c:pt>
                <c:pt idx="1">
                  <c:v>Intergy</c:v>
                </c:pt>
                <c:pt idx="2">
                  <c:v>athenaPractice (Formerly GE Centricity)</c:v>
                </c:pt>
                <c:pt idx="3">
                  <c:v>NextGen</c:v>
                </c:pt>
                <c:pt idx="4">
                  <c:v>Allscripts</c:v>
                </c:pt>
                <c:pt idx="5">
                  <c:v>Medent</c:v>
                </c:pt>
                <c:pt idx="6">
                  <c:v>Epic</c:v>
                </c:pt>
                <c:pt idx="7">
                  <c:v>athenaOne</c:v>
                </c:pt>
                <c:pt idx="8">
                  <c:v>eClinicalWorks</c:v>
                </c:pt>
              </c:strCache>
            </c:strRef>
          </c:cat>
          <c:val>
            <c:numRef>
              <c:f>Sheet1!$G$93:$G$101</c:f>
            </c:numRef>
          </c:val>
          <c:extLst>
            <c:ext xmlns:c16="http://schemas.microsoft.com/office/drawing/2014/chart" uri="{C3380CC4-5D6E-409C-BE32-E72D297353CC}">
              <c16:uniqueId val="{00000002-9D1D-4C5B-AAF6-9100D4D63121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Sheet1!$D$93:$D$101</c:f>
              <c:strCache>
                <c:ptCount val="9"/>
                <c:pt idx="0">
                  <c:v>Other</c:v>
                </c:pt>
                <c:pt idx="1">
                  <c:v>Intergy</c:v>
                </c:pt>
                <c:pt idx="2">
                  <c:v>athenaPractice (Formerly GE Centricity)</c:v>
                </c:pt>
                <c:pt idx="3">
                  <c:v>NextGen</c:v>
                </c:pt>
                <c:pt idx="4">
                  <c:v>Allscripts</c:v>
                </c:pt>
                <c:pt idx="5">
                  <c:v>Medent</c:v>
                </c:pt>
                <c:pt idx="6">
                  <c:v>Epic</c:v>
                </c:pt>
                <c:pt idx="7">
                  <c:v>athenaOne</c:v>
                </c:pt>
                <c:pt idx="8">
                  <c:v>eClinicalWorks</c:v>
                </c:pt>
              </c:strCache>
            </c:strRef>
          </c:cat>
          <c:val>
            <c:numRef>
              <c:f>Sheet1!$H$93:$H$101</c:f>
            </c:numRef>
          </c:val>
          <c:extLst>
            <c:ext xmlns:c16="http://schemas.microsoft.com/office/drawing/2014/chart" uri="{C3380CC4-5D6E-409C-BE32-E72D297353CC}">
              <c16:uniqueId val="{00000003-9D1D-4C5B-AAF6-9100D4D63121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Sheet1!$D$93:$D$101</c:f>
              <c:strCache>
                <c:ptCount val="9"/>
                <c:pt idx="0">
                  <c:v>Other</c:v>
                </c:pt>
                <c:pt idx="1">
                  <c:v>Intergy</c:v>
                </c:pt>
                <c:pt idx="2">
                  <c:v>athenaPractice (Formerly GE Centricity)</c:v>
                </c:pt>
                <c:pt idx="3">
                  <c:v>NextGen</c:v>
                </c:pt>
                <c:pt idx="4">
                  <c:v>Allscripts</c:v>
                </c:pt>
                <c:pt idx="5">
                  <c:v>Medent</c:v>
                </c:pt>
                <c:pt idx="6">
                  <c:v>Epic</c:v>
                </c:pt>
                <c:pt idx="7">
                  <c:v>athenaOne</c:v>
                </c:pt>
                <c:pt idx="8">
                  <c:v>eClinicalWorks</c:v>
                </c:pt>
              </c:strCache>
            </c:strRef>
          </c:cat>
          <c:val>
            <c:numRef>
              <c:f>Sheet1!$I$93:$I$101</c:f>
            </c:numRef>
          </c:val>
          <c:extLst>
            <c:ext xmlns:c16="http://schemas.microsoft.com/office/drawing/2014/chart" uri="{C3380CC4-5D6E-409C-BE32-E72D297353CC}">
              <c16:uniqueId val="{00000004-9D1D-4C5B-AAF6-9100D4D63121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Sheet1!$D$93:$D$101</c:f>
              <c:strCache>
                <c:ptCount val="9"/>
                <c:pt idx="0">
                  <c:v>Other</c:v>
                </c:pt>
                <c:pt idx="1">
                  <c:v>Intergy</c:v>
                </c:pt>
                <c:pt idx="2">
                  <c:v>athenaPractice (Formerly GE Centricity)</c:v>
                </c:pt>
                <c:pt idx="3">
                  <c:v>NextGen</c:v>
                </c:pt>
                <c:pt idx="4">
                  <c:v>Allscripts</c:v>
                </c:pt>
                <c:pt idx="5">
                  <c:v>Medent</c:v>
                </c:pt>
                <c:pt idx="6">
                  <c:v>Epic</c:v>
                </c:pt>
                <c:pt idx="7">
                  <c:v>athenaOne</c:v>
                </c:pt>
                <c:pt idx="8">
                  <c:v>eClinicalWorks</c:v>
                </c:pt>
              </c:strCache>
            </c:strRef>
          </c:cat>
          <c:val>
            <c:numRef>
              <c:f>Sheet1!$J$93:$J$101</c:f>
            </c:numRef>
          </c:val>
          <c:extLst>
            <c:ext xmlns:c16="http://schemas.microsoft.com/office/drawing/2014/chart" uri="{C3380CC4-5D6E-409C-BE32-E72D297353CC}">
              <c16:uniqueId val="{00000005-9D1D-4C5B-AAF6-9100D4D63121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Sheet1!$D$93:$D$101</c:f>
              <c:strCache>
                <c:ptCount val="9"/>
                <c:pt idx="0">
                  <c:v>Other</c:v>
                </c:pt>
                <c:pt idx="1">
                  <c:v>Intergy</c:v>
                </c:pt>
                <c:pt idx="2">
                  <c:v>athenaPractice (Formerly GE Centricity)</c:v>
                </c:pt>
                <c:pt idx="3">
                  <c:v>NextGen</c:v>
                </c:pt>
                <c:pt idx="4">
                  <c:v>Allscripts</c:v>
                </c:pt>
                <c:pt idx="5">
                  <c:v>Medent</c:v>
                </c:pt>
                <c:pt idx="6">
                  <c:v>Epic</c:v>
                </c:pt>
                <c:pt idx="7">
                  <c:v>athenaOne</c:v>
                </c:pt>
                <c:pt idx="8">
                  <c:v>eClinicalWorks</c:v>
                </c:pt>
              </c:strCache>
            </c:strRef>
          </c:cat>
          <c:val>
            <c:numRef>
              <c:f>Sheet1!$K$93:$K$101</c:f>
            </c:numRef>
          </c:val>
          <c:extLst>
            <c:ext xmlns:c16="http://schemas.microsoft.com/office/drawing/2014/chart" uri="{C3380CC4-5D6E-409C-BE32-E72D297353CC}">
              <c16:uniqueId val="{00000006-9D1D-4C5B-AAF6-9100D4D63121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Sheet1!$D$93:$D$101</c:f>
              <c:strCache>
                <c:ptCount val="9"/>
                <c:pt idx="0">
                  <c:v>Other</c:v>
                </c:pt>
                <c:pt idx="1">
                  <c:v>Intergy</c:v>
                </c:pt>
                <c:pt idx="2">
                  <c:v>athenaPractice (Formerly GE Centricity)</c:v>
                </c:pt>
                <c:pt idx="3">
                  <c:v>NextGen</c:v>
                </c:pt>
                <c:pt idx="4">
                  <c:v>Allscripts</c:v>
                </c:pt>
                <c:pt idx="5">
                  <c:v>Medent</c:v>
                </c:pt>
                <c:pt idx="6">
                  <c:v>Epic</c:v>
                </c:pt>
                <c:pt idx="7">
                  <c:v>athenaOne</c:v>
                </c:pt>
                <c:pt idx="8">
                  <c:v>eClinicalWorks</c:v>
                </c:pt>
              </c:strCache>
            </c:strRef>
          </c:cat>
          <c:val>
            <c:numRef>
              <c:f>Sheet1!$L$93:$L$101</c:f>
            </c:numRef>
          </c:val>
          <c:extLst>
            <c:ext xmlns:c16="http://schemas.microsoft.com/office/drawing/2014/chart" uri="{C3380CC4-5D6E-409C-BE32-E72D297353CC}">
              <c16:uniqueId val="{00000007-9D1D-4C5B-AAF6-9100D4D63121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Sheet1!$D$93:$D$101</c:f>
              <c:strCache>
                <c:ptCount val="9"/>
                <c:pt idx="0">
                  <c:v>Other</c:v>
                </c:pt>
                <c:pt idx="1">
                  <c:v>Intergy</c:v>
                </c:pt>
                <c:pt idx="2">
                  <c:v>athenaPractice (Formerly GE Centricity)</c:v>
                </c:pt>
                <c:pt idx="3">
                  <c:v>NextGen</c:v>
                </c:pt>
                <c:pt idx="4">
                  <c:v>Allscripts</c:v>
                </c:pt>
                <c:pt idx="5">
                  <c:v>Medent</c:v>
                </c:pt>
                <c:pt idx="6">
                  <c:v>Epic</c:v>
                </c:pt>
                <c:pt idx="7">
                  <c:v>athenaOne</c:v>
                </c:pt>
                <c:pt idx="8">
                  <c:v>eClinicalWorks</c:v>
                </c:pt>
              </c:strCache>
            </c:strRef>
          </c:cat>
          <c:val>
            <c:numRef>
              <c:f>Sheet1!$M$93:$M$101</c:f>
            </c:numRef>
          </c:val>
          <c:extLst>
            <c:ext xmlns:c16="http://schemas.microsoft.com/office/drawing/2014/chart" uri="{C3380CC4-5D6E-409C-BE32-E72D297353CC}">
              <c16:uniqueId val="{00000008-9D1D-4C5B-AAF6-9100D4D63121}"/>
            </c:ext>
          </c:extLst>
        </c:ser>
        <c:ser>
          <c:idx val="9"/>
          <c:order val="9"/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Sheet1!$D$93:$D$101</c:f>
              <c:strCache>
                <c:ptCount val="9"/>
                <c:pt idx="0">
                  <c:v>Other</c:v>
                </c:pt>
                <c:pt idx="1">
                  <c:v>Intergy</c:v>
                </c:pt>
                <c:pt idx="2">
                  <c:v>athenaPractice (Formerly GE Centricity)</c:v>
                </c:pt>
                <c:pt idx="3">
                  <c:v>NextGen</c:v>
                </c:pt>
                <c:pt idx="4">
                  <c:v>Allscripts</c:v>
                </c:pt>
                <c:pt idx="5">
                  <c:v>Medent</c:v>
                </c:pt>
                <c:pt idx="6">
                  <c:v>Epic</c:v>
                </c:pt>
                <c:pt idx="7">
                  <c:v>athenaOne</c:v>
                </c:pt>
                <c:pt idx="8">
                  <c:v>eClinicalWorks</c:v>
                </c:pt>
              </c:strCache>
            </c:strRef>
          </c:cat>
          <c:val>
            <c:numRef>
              <c:f>Sheet1!$N$93:$N$101</c:f>
              <c:numCache>
                <c:formatCode>0%</c:formatCode>
                <c:ptCount val="9"/>
                <c:pt idx="0">
                  <c:v>1.282051282051282E-2</c:v>
                </c:pt>
                <c:pt idx="1">
                  <c:v>2.564102564102564E-2</c:v>
                </c:pt>
                <c:pt idx="2">
                  <c:v>3.8461538461538464E-2</c:v>
                </c:pt>
                <c:pt idx="3">
                  <c:v>5.128205128205128E-2</c:v>
                </c:pt>
                <c:pt idx="4">
                  <c:v>5.128205128205128E-2</c:v>
                </c:pt>
                <c:pt idx="5">
                  <c:v>6.4102564102564097E-2</c:v>
                </c:pt>
                <c:pt idx="6">
                  <c:v>7.6923076923076927E-2</c:v>
                </c:pt>
                <c:pt idx="7">
                  <c:v>0.10256410256410256</c:v>
                </c:pt>
                <c:pt idx="8">
                  <c:v>0.58974358974358976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D1D-4C5B-AAF6-9100D4D631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541222544"/>
        <c:axId val="541220248"/>
      </c:barChart>
      <c:catAx>
        <c:axId val="541222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220248"/>
        <c:crosses val="autoZero"/>
        <c:auto val="1"/>
        <c:lblAlgn val="ctr"/>
        <c:lblOffset val="100"/>
        <c:noMultiLvlLbl val="0"/>
      </c:catAx>
      <c:valAx>
        <c:axId val="541220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222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279EB7-ABA4-4E18-BC52-68614EBDE9D0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97F49F4-2E2D-4619-A2F1-833B5A254B1A}">
      <dgm:prSet phldrT="[Text]" custT="1"/>
      <dgm:spPr/>
      <dgm:t>
        <a:bodyPr/>
        <a:lstStyle/>
        <a:p>
          <a:r>
            <a:rPr lang="en-US" sz="3200" dirty="0"/>
            <a:t>Process</a:t>
          </a:r>
        </a:p>
        <a:p>
          <a:r>
            <a:rPr lang="en-US" sz="2000" dirty="0"/>
            <a:t>Data</a:t>
          </a:r>
        </a:p>
        <a:p>
          <a:r>
            <a:rPr lang="en-US" sz="2000" dirty="0"/>
            <a:t>Workflows</a:t>
          </a:r>
        </a:p>
        <a:p>
          <a:endParaRPr lang="en-US" sz="2800" dirty="0"/>
        </a:p>
      </dgm:t>
    </dgm:pt>
    <dgm:pt modelId="{4EA3AE79-998C-4244-BF84-49D19D5AD65C}" type="parTrans" cxnId="{F7E31FAC-87E6-4F98-9491-8E3E02368796}">
      <dgm:prSet/>
      <dgm:spPr/>
      <dgm:t>
        <a:bodyPr/>
        <a:lstStyle/>
        <a:p>
          <a:endParaRPr lang="en-US" sz="1800"/>
        </a:p>
      </dgm:t>
    </dgm:pt>
    <dgm:pt modelId="{53BBE15B-6BFB-4DE2-8C61-D7D9C2702CD4}" type="sibTrans" cxnId="{F7E31FAC-87E6-4F98-9491-8E3E02368796}">
      <dgm:prSet/>
      <dgm:spPr/>
      <dgm:t>
        <a:bodyPr/>
        <a:lstStyle/>
        <a:p>
          <a:endParaRPr lang="en-US" sz="1800"/>
        </a:p>
      </dgm:t>
    </dgm:pt>
    <dgm:pt modelId="{9E306077-7D18-4C7B-9501-70621104ACF1}">
      <dgm:prSet phldrT="[Text]" custT="1"/>
      <dgm:spPr/>
      <dgm:t>
        <a:bodyPr/>
        <a:lstStyle/>
        <a:p>
          <a:r>
            <a:rPr lang="en-US" sz="2800" dirty="0"/>
            <a:t>Technology</a:t>
          </a:r>
        </a:p>
        <a:p>
          <a:r>
            <a:rPr lang="en-US" sz="2000" dirty="0"/>
            <a:t>Equipment</a:t>
          </a:r>
        </a:p>
        <a:p>
          <a:r>
            <a:rPr lang="en-US" sz="2000" dirty="0"/>
            <a:t>Software</a:t>
          </a:r>
        </a:p>
        <a:p>
          <a:r>
            <a:rPr lang="en-US" sz="2000" dirty="0"/>
            <a:t>Hardware</a:t>
          </a:r>
        </a:p>
      </dgm:t>
    </dgm:pt>
    <dgm:pt modelId="{D6955584-EF14-47C5-B78D-6FBF1F55F9B0}" type="parTrans" cxnId="{7C03F7E2-9FA7-4615-BEEE-ACA7ED22EC67}">
      <dgm:prSet/>
      <dgm:spPr/>
      <dgm:t>
        <a:bodyPr/>
        <a:lstStyle/>
        <a:p>
          <a:endParaRPr lang="en-US" sz="1800"/>
        </a:p>
      </dgm:t>
    </dgm:pt>
    <dgm:pt modelId="{DB19D205-C887-413C-A8EA-6DF1E3B43FFD}" type="sibTrans" cxnId="{7C03F7E2-9FA7-4615-BEEE-ACA7ED22EC67}">
      <dgm:prSet/>
      <dgm:spPr/>
      <dgm:t>
        <a:bodyPr/>
        <a:lstStyle/>
        <a:p>
          <a:endParaRPr lang="en-US" sz="1800"/>
        </a:p>
      </dgm:t>
    </dgm:pt>
    <dgm:pt modelId="{257E392F-44CB-494D-8350-5B1B3E9E2409}">
      <dgm:prSet phldrT="[Text]" custT="1"/>
      <dgm:spPr/>
      <dgm:t>
        <a:bodyPr/>
        <a:lstStyle/>
        <a:p>
          <a:r>
            <a:rPr lang="en-US" sz="3200" kern="1200" dirty="0"/>
            <a:t>People</a:t>
          </a:r>
        </a:p>
        <a:p>
          <a:r>
            <a:rPr lang="en-US" sz="2000" kern="1200" dirty="0">
              <a:solidFill>
                <a:srgbClr val="FFFFFF"/>
              </a:solidFill>
              <a:latin typeface="Helvetica"/>
              <a:ea typeface="Helvetica"/>
              <a:cs typeface="Helvetica"/>
            </a:rPr>
            <a:t>Leadership</a:t>
          </a:r>
        </a:p>
        <a:p>
          <a:r>
            <a:rPr lang="en-US" sz="2000" kern="1200" dirty="0"/>
            <a:t>Teams</a:t>
          </a:r>
        </a:p>
        <a:p>
          <a:r>
            <a:rPr lang="en-US" sz="2000" kern="1200" dirty="0"/>
            <a:t>Users</a:t>
          </a:r>
        </a:p>
        <a:p>
          <a:endParaRPr lang="en-US" sz="1600" kern="1200" dirty="0"/>
        </a:p>
      </dgm:t>
    </dgm:pt>
    <dgm:pt modelId="{66D626A3-428B-4188-A5D4-25AE921DB936}" type="sibTrans" cxnId="{F3C75007-F76C-43DF-9DA3-821168D89D30}">
      <dgm:prSet/>
      <dgm:spPr/>
      <dgm:t>
        <a:bodyPr/>
        <a:lstStyle/>
        <a:p>
          <a:endParaRPr lang="en-US" sz="1800"/>
        </a:p>
      </dgm:t>
    </dgm:pt>
    <dgm:pt modelId="{5D30F884-159C-4C45-912B-AB4203C43ACD}" type="parTrans" cxnId="{F3C75007-F76C-43DF-9DA3-821168D89D30}">
      <dgm:prSet/>
      <dgm:spPr/>
      <dgm:t>
        <a:bodyPr/>
        <a:lstStyle/>
        <a:p>
          <a:endParaRPr lang="en-US" sz="1800"/>
        </a:p>
      </dgm:t>
    </dgm:pt>
    <dgm:pt modelId="{11AAD733-23EB-4491-8984-212F82644ABB}" type="pres">
      <dgm:prSet presAssocID="{7F279EB7-ABA4-4E18-BC52-68614EBDE9D0}" presName="Name0" presStyleCnt="0">
        <dgm:presLayoutVars>
          <dgm:dir/>
          <dgm:resizeHandles val="exact"/>
        </dgm:presLayoutVars>
      </dgm:prSet>
      <dgm:spPr/>
    </dgm:pt>
    <dgm:pt modelId="{ABCC2945-68E1-4A70-AE22-E2743312D17E}" type="pres">
      <dgm:prSet presAssocID="{7F279EB7-ABA4-4E18-BC52-68614EBDE9D0}" presName="bkgdShp" presStyleLbl="alignAccFollowNode1" presStyleIdx="0" presStyleCnt="1" custScaleY="130960"/>
      <dgm:spPr/>
    </dgm:pt>
    <dgm:pt modelId="{6A9FFBE3-D6CC-43EF-B94E-2C859E8619A2}" type="pres">
      <dgm:prSet presAssocID="{7F279EB7-ABA4-4E18-BC52-68614EBDE9D0}" presName="linComp" presStyleCnt="0"/>
      <dgm:spPr/>
    </dgm:pt>
    <dgm:pt modelId="{762E2234-FF22-45CD-AAB9-188ACA5D00EF}" type="pres">
      <dgm:prSet presAssocID="{257E392F-44CB-494D-8350-5B1B3E9E2409}" presName="compNode" presStyleCnt="0"/>
      <dgm:spPr/>
    </dgm:pt>
    <dgm:pt modelId="{EE5F02EC-BF2A-4891-A512-213C4F5B7C2B}" type="pres">
      <dgm:prSet presAssocID="{257E392F-44CB-494D-8350-5B1B3E9E2409}" presName="node" presStyleLbl="node1" presStyleIdx="0" presStyleCnt="3" custScaleY="78182" custLinFactNeighborX="3551" custLinFactNeighborY="-3644">
        <dgm:presLayoutVars>
          <dgm:bulletEnabled val="1"/>
        </dgm:presLayoutVars>
      </dgm:prSet>
      <dgm:spPr/>
    </dgm:pt>
    <dgm:pt modelId="{9AA5DD69-A41E-46C7-AA73-7544BF57CD2A}" type="pres">
      <dgm:prSet presAssocID="{257E392F-44CB-494D-8350-5B1B3E9E2409}" presName="invisiNode" presStyleLbl="node1" presStyleIdx="0" presStyleCnt="3"/>
      <dgm:spPr/>
    </dgm:pt>
    <dgm:pt modelId="{1BE2B450-A572-4EA9-8BFD-2E172BED9B76}" type="pres">
      <dgm:prSet presAssocID="{257E392F-44CB-494D-8350-5B1B3E9E2409}" presName="imagNode" presStyleLbl="fgImgPlace1" presStyleIdx="0" presStyleCnt="3" custScaleY="117744" custLinFactNeighborX="782" custLinFactNeighborY="-9065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8F0B9989-064C-4EB8-A41A-A700ACCC34EC}" type="pres">
      <dgm:prSet presAssocID="{66D626A3-428B-4188-A5D4-25AE921DB936}" presName="sibTrans" presStyleLbl="sibTrans2D1" presStyleIdx="0" presStyleCnt="0"/>
      <dgm:spPr/>
    </dgm:pt>
    <dgm:pt modelId="{1C497380-3408-4262-A405-45833A073F20}" type="pres">
      <dgm:prSet presAssocID="{297F49F4-2E2D-4619-A2F1-833B5A254B1A}" presName="compNode" presStyleCnt="0"/>
      <dgm:spPr/>
    </dgm:pt>
    <dgm:pt modelId="{F8056E5C-5646-4A36-97E9-09DEE469A52F}" type="pres">
      <dgm:prSet presAssocID="{297F49F4-2E2D-4619-A2F1-833B5A254B1A}" presName="node" presStyleLbl="node1" presStyleIdx="1" presStyleCnt="3" custScaleY="78891" custLinFactNeighborX="0" custLinFactNeighborY="-2603">
        <dgm:presLayoutVars>
          <dgm:bulletEnabled val="1"/>
        </dgm:presLayoutVars>
      </dgm:prSet>
      <dgm:spPr/>
    </dgm:pt>
    <dgm:pt modelId="{26208716-874D-400B-9DB6-3DC0B357F45D}" type="pres">
      <dgm:prSet presAssocID="{297F49F4-2E2D-4619-A2F1-833B5A254B1A}" presName="invisiNode" presStyleLbl="node1" presStyleIdx="1" presStyleCnt="3"/>
      <dgm:spPr/>
    </dgm:pt>
    <dgm:pt modelId="{CD5D64B2-0689-4A9E-A45E-12BED47B2723}" type="pres">
      <dgm:prSet presAssocID="{297F49F4-2E2D-4619-A2F1-833B5A254B1A}" presName="imagNode" presStyleLbl="fgImgPlace1" presStyleIdx="1" presStyleCnt="3" custScaleY="112621" custLinFactNeighborX="0" custLinFactNeighborY="-906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extLst>
        <a:ext uri="{E40237B7-FDA0-4F09-8148-C483321AD2D9}">
          <dgm14:cNvPr xmlns:dgm14="http://schemas.microsoft.com/office/drawing/2010/diagram" id="0" name="" descr="Machine gears"/>
        </a:ext>
      </dgm:extLst>
    </dgm:pt>
    <dgm:pt modelId="{AAD06217-13E9-42DF-A75C-448802C70188}" type="pres">
      <dgm:prSet presAssocID="{53BBE15B-6BFB-4DE2-8C61-D7D9C2702CD4}" presName="sibTrans" presStyleLbl="sibTrans2D1" presStyleIdx="0" presStyleCnt="0"/>
      <dgm:spPr/>
    </dgm:pt>
    <dgm:pt modelId="{B3B5E110-D34C-44D3-A70B-503453A44BCD}" type="pres">
      <dgm:prSet presAssocID="{9E306077-7D18-4C7B-9501-70621104ACF1}" presName="compNode" presStyleCnt="0"/>
      <dgm:spPr/>
    </dgm:pt>
    <dgm:pt modelId="{5F6812A7-9CDF-442C-9A0E-840ADAA433DA}" type="pres">
      <dgm:prSet presAssocID="{9E306077-7D18-4C7B-9501-70621104ACF1}" presName="node" presStyleLbl="node1" presStyleIdx="2" presStyleCnt="3" custScaleY="78891" custLinFactNeighborX="598" custLinFactNeighborY="-2082">
        <dgm:presLayoutVars>
          <dgm:bulletEnabled val="1"/>
        </dgm:presLayoutVars>
      </dgm:prSet>
      <dgm:spPr/>
    </dgm:pt>
    <dgm:pt modelId="{EB4F916D-DF5C-48F5-8582-8A31AF352E1F}" type="pres">
      <dgm:prSet presAssocID="{9E306077-7D18-4C7B-9501-70621104ACF1}" presName="invisiNode" presStyleLbl="node1" presStyleIdx="2" presStyleCnt="3"/>
      <dgm:spPr/>
    </dgm:pt>
    <dgm:pt modelId="{78761E3E-3232-49A9-BBAA-C9868A8FFD11}" type="pres">
      <dgm:prSet presAssocID="{9E306077-7D18-4C7B-9501-70621104ACF1}" presName="imagNode" presStyleLbl="fgImgPlace1" presStyleIdx="2" presStyleCnt="3" custScaleY="108088" custLinFactNeighborX="782" custLinFactNeighborY="-1019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2000" b="-22000"/>
          </a:stretch>
        </a:blipFill>
      </dgm:spPr>
      <dgm:extLst>
        <a:ext uri="{E40237B7-FDA0-4F09-8148-C483321AD2D9}">
          <dgm14:cNvPr xmlns:dgm14="http://schemas.microsoft.com/office/drawing/2010/diagram" id="0" name="" descr="Laptop with phone and calculator"/>
        </a:ext>
      </dgm:extLst>
    </dgm:pt>
  </dgm:ptLst>
  <dgm:cxnLst>
    <dgm:cxn modelId="{F3C75007-F76C-43DF-9DA3-821168D89D30}" srcId="{7F279EB7-ABA4-4E18-BC52-68614EBDE9D0}" destId="{257E392F-44CB-494D-8350-5B1B3E9E2409}" srcOrd="0" destOrd="0" parTransId="{5D30F884-159C-4C45-912B-AB4203C43ACD}" sibTransId="{66D626A3-428B-4188-A5D4-25AE921DB936}"/>
    <dgm:cxn modelId="{BC3B0F46-155E-4A65-A4E1-DEFC5D9C9E50}" type="presOf" srcId="{297F49F4-2E2D-4619-A2F1-833B5A254B1A}" destId="{F8056E5C-5646-4A36-97E9-09DEE469A52F}" srcOrd="0" destOrd="0" presId="urn:microsoft.com/office/officeart/2005/8/layout/pList2"/>
    <dgm:cxn modelId="{EE79997C-0D1B-4B06-8FF5-D9507EBF7F89}" type="presOf" srcId="{9E306077-7D18-4C7B-9501-70621104ACF1}" destId="{5F6812A7-9CDF-442C-9A0E-840ADAA433DA}" srcOrd="0" destOrd="0" presId="urn:microsoft.com/office/officeart/2005/8/layout/pList2"/>
    <dgm:cxn modelId="{42377C90-F0F0-4025-9FC7-631C40B23E9B}" type="presOf" srcId="{257E392F-44CB-494D-8350-5B1B3E9E2409}" destId="{EE5F02EC-BF2A-4891-A512-213C4F5B7C2B}" srcOrd="0" destOrd="0" presId="urn:microsoft.com/office/officeart/2005/8/layout/pList2"/>
    <dgm:cxn modelId="{F7E31FAC-87E6-4F98-9491-8E3E02368796}" srcId="{7F279EB7-ABA4-4E18-BC52-68614EBDE9D0}" destId="{297F49F4-2E2D-4619-A2F1-833B5A254B1A}" srcOrd="1" destOrd="0" parTransId="{4EA3AE79-998C-4244-BF84-49D19D5AD65C}" sibTransId="{53BBE15B-6BFB-4DE2-8C61-D7D9C2702CD4}"/>
    <dgm:cxn modelId="{7C03F7E2-9FA7-4615-BEEE-ACA7ED22EC67}" srcId="{7F279EB7-ABA4-4E18-BC52-68614EBDE9D0}" destId="{9E306077-7D18-4C7B-9501-70621104ACF1}" srcOrd="2" destOrd="0" parTransId="{D6955584-EF14-47C5-B78D-6FBF1F55F9B0}" sibTransId="{DB19D205-C887-413C-A8EA-6DF1E3B43FFD}"/>
    <dgm:cxn modelId="{0D5D61F1-E6DD-43DB-9773-455624D78992}" type="presOf" srcId="{7F279EB7-ABA4-4E18-BC52-68614EBDE9D0}" destId="{11AAD733-23EB-4491-8984-212F82644ABB}" srcOrd="0" destOrd="0" presId="urn:microsoft.com/office/officeart/2005/8/layout/pList2"/>
    <dgm:cxn modelId="{FB6594F8-0813-4ADE-A37C-CE5F274C088B}" type="presOf" srcId="{53BBE15B-6BFB-4DE2-8C61-D7D9C2702CD4}" destId="{AAD06217-13E9-42DF-A75C-448802C70188}" srcOrd="0" destOrd="0" presId="urn:microsoft.com/office/officeart/2005/8/layout/pList2"/>
    <dgm:cxn modelId="{67AF21FD-AD85-40E6-8279-3F7466B31BCF}" type="presOf" srcId="{66D626A3-428B-4188-A5D4-25AE921DB936}" destId="{8F0B9989-064C-4EB8-A41A-A700ACCC34EC}" srcOrd="0" destOrd="0" presId="urn:microsoft.com/office/officeart/2005/8/layout/pList2"/>
    <dgm:cxn modelId="{91BE4147-5048-438E-9614-E38EE15848EE}" type="presParOf" srcId="{11AAD733-23EB-4491-8984-212F82644ABB}" destId="{ABCC2945-68E1-4A70-AE22-E2743312D17E}" srcOrd="0" destOrd="0" presId="urn:microsoft.com/office/officeart/2005/8/layout/pList2"/>
    <dgm:cxn modelId="{2D96152E-D9A6-4342-AB50-C11A9304A3DE}" type="presParOf" srcId="{11AAD733-23EB-4491-8984-212F82644ABB}" destId="{6A9FFBE3-D6CC-43EF-B94E-2C859E8619A2}" srcOrd="1" destOrd="0" presId="urn:microsoft.com/office/officeart/2005/8/layout/pList2"/>
    <dgm:cxn modelId="{A1EED899-A7CF-4176-998F-AA5EA7A6BBF7}" type="presParOf" srcId="{6A9FFBE3-D6CC-43EF-B94E-2C859E8619A2}" destId="{762E2234-FF22-45CD-AAB9-188ACA5D00EF}" srcOrd="0" destOrd="0" presId="urn:microsoft.com/office/officeart/2005/8/layout/pList2"/>
    <dgm:cxn modelId="{65F87D1E-8DF4-413E-88B7-103BC29A1763}" type="presParOf" srcId="{762E2234-FF22-45CD-AAB9-188ACA5D00EF}" destId="{EE5F02EC-BF2A-4891-A512-213C4F5B7C2B}" srcOrd="0" destOrd="0" presId="urn:microsoft.com/office/officeart/2005/8/layout/pList2"/>
    <dgm:cxn modelId="{9E4918AE-6DFB-40F9-AC04-CCD6F989AF67}" type="presParOf" srcId="{762E2234-FF22-45CD-AAB9-188ACA5D00EF}" destId="{9AA5DD69-A41E-46C7-AA73-7544BF57CD2A}" srcOrd="1" destOrd="0" presId="urn:microsoft.com/office/officeart/2005/8/layout/pList2"/>
    <dgm:cxn modelId="{DACE2CE6-3D52-47FC-B022-79D96BDCF7CE}" type="presParOf" srcId="{762E2234-FF22-45CD-AAB9-188ACA5D00EF}" destId="{1BE2B450-A572-4EA9-8BFD-2E172BED9B76}" srcOrd="2" destOrd="0" presId="urn:microsoft.com/office/officeart/2005/8/layout/pList2"/>
    <dgm:cxn modelId="{61855D8A-6CD3-4507-8AA9-F1DE805ECEF0}" type="presParOf" srcId="{6A9FFBE3-D6CC-43EF-B94E-2C859E8619A2}" destId="{8F0B9989-064C-4EB8-A41A-A700ACCC34EC}" srcOrd="1" destOrd="0" presId="urn:microsoft.com/office/officeart/2005/8/layout/pList2"/>
    <dgm:cxn modelId="{05E07261-DC99-478D-88F1-789F2CA78A1E}" type="presParOf" srcId="{6A9FFBE3-D6CC-43EF-B94E-2C859E8619A2}" destId="{1C497380-3408-4262-A405-45833A073F20}" srcOrd="2" destOrd="0" presId="urn:microsoft.com/office/officeart/2005/8/layout/pList2"/>
    <dgm:cxn modelId="{B91927EF-F49C-4819-BC5D-FFA2A1CDFC00}" type="presParOf" srcId="{1C497380-3408-4262-A405-45833A073F20}" destId="{F8056E5C-5646-4A36-97E9-09DEE469A52F}" srcOrd="0" destOrd="0" presId="urn:microsoft.com/office/officeart/2005/8/layout/pList2"/>
    <dgm:cxn modelId="{5664609E-1038-4C58-926F-F4065D697F2E}" type="presParOf" srcId="{1C497380-3408-4262-A405-45833A073F20}" destId="{26208716-874D-400B-9DB6-3DC0B357F45D}" srcOrd="1" destOrd="0" presId="urn:microsoft.com/office/officeart/2005/8/layout/pList2"/>
    <dgm:cxn modelId="{990CD7F8-96BC-4B99-9C48-5988B4FAF9C8}" type="presParOf" srcId="{1C497380-3408-4262-A405-45833A073F20}" destId="{CD5D64B2-0689-4A9E-A45E-12BED47B2723}" srcOrd="2" destOrd="0" presId="urn:microsoft.com/office/officeart/2005/8/layout/pList2"/>
    <dgm:cxn modelId="{9738D116-71DA-45B5-B25D-8A7EA23438FE}" type="presParOf" srcId="{6A9FFBE3-D6CC-43EF-B94E-2C859E8619A2}" destId="{AAD06217-13E9-42DF-A75C-448802C70188}" srcOrd="3" destOrd="0" presId="urn:microsoft.com/office/officeart/2005/8/layout/pList2"/>
    <dgm:cxn modelId="{F4BF7628-A60D-4C6B-8DC7-EA02F4781783}" type="presParOf" srcId="{6A9FFBE3-D6CC-43EF-B94E-2C859E8619A2}" destId="{B3B5E110-D34C-44D3-A70B-503453A44BCD}" srcOrd="4" destOrd="0" presId="urn:microsoft.com/office/officeart/2005/8/layout/pList2"/>
    <dgm:cxn modelId="{2AE98D67-C3BE-4D87-B409-22D1E5203B96}" type="presParOf" srcId="{B3B5E110-D34C-44D3-A70B-503453A44BCD}" destId="{5F6812A7-9CDF-442C-9A0E-840ADAA433DA}" srcOrd="0" destOrd="0" presId="urn:microsoft.com/office/officeart/2005/8/layout/pList2"/>
    <dgm:cxn modelId="{F342981D-63F1-48D0-AEDA-7B8D90138F51}" type="presParOf" srcId="{B3B5E110-D34C-44D3-A70B-503453A44BCD}" destId="{EB4F916D-DF5C-48F5-8582-8A31AF352E1F}" srcOrd="1" destOrd="0" presId="urn:microsoft.com/office/officeart/2005/8/layout/pList2"/>
    <dgm:cxn modelId="{3FDDA1EE-4158-4C64-A7FF-9FC148BD472D}" type="presParOf" srcId="{B3B5E110-D34C-44D3-A70B-503453A44BCD}" destId="{78761E3E-3232-49A9-BBAA-C9868A8FFD1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B008945-8770-47EC-889A-197C14A9A62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A1859F2C-B256-46F7-BB4C-6A78C23CC26E}">
      <dgm:prSet/>
      <dgm:spPr/>
      <dgm:t>
        <a:bodyPr/>
        <a:lstStyle/>
        <a:p>
          <a:r>
            <a:rPr lang="en-US"/>
            <a:t>Credit Card Scanning Software is finicky, we’ve licensed a 3</a:t>
          </a:r>
          <a:r>
            <a:rPr lang="en-US" baseline="30000"/>
            <a:t>rd</a:t>
          </a:r>
          <a:r>
            <a:rPr lang="en-US"/>
            <a:t> party product that consumes a lot of troubleshooting.  </a:t>
          </a:r>
        </a:p>
      </dgm:t>
    </dgm:pt>
    <dgm:pt modelId="{1F73660B-D532-4B8A-BADC-F48276D31618}" type="parTrans" cxnId="{D5E7E091-DAE9-4C48-A605-6495CDDEC28A}">
      <dgm:prSet/>
      <dgm:spPr/>
      <dgm:t>
        <a:bodyPr/>
        <a:lstStyle/>
        <a:p>
          <a:endParaRPr lang="en-US"/>
        </a:p>
      </dgm:t>
    </dgm:pt>
    <dgm:pt modelId="{5307322C-1278-4ABE-9A4E-EC926AAD6E32}" type="sibTrans" cxnId="{D5E7E091-DAE9-4C48-A605-6495CDDEC28A}">
      <dgm:prSet/>
      <dgm:spPr/>
      <dgm:t>
        <a:bodyPr/>
        <a:lstStyle/>
        <a:p>
          <a:endParaRPr lang="en-US"/>
        </a:p>
      </dgm:t>
    </dgm:pt>
    <dgm:pt modelId="{10C00091-09BD-4247-B344-8F911DD3ABF7}">
      <dgm:prSet/>
      <dgm:spPr/>
      <dgm:t>
        <a:bodyPr/>
        <a:lstStyle/>
        <a:p>
          <a:r>
            <a:rPr lang="en-US"/>
            <a:t>Users need to be aware of how to use and troubleshoot USB devices as their credit card machines, card scanners are both USB.  These aren’t as smooth as you’d hope.</a:t>
          </a:r>
        </a:p>
      </dgm:t>
    </dgm:pt>
    <dgm:pt modelId="{E8F2FE3D-07D8-49D0-B2FD-711BFE3316EC}" type="parTrans" cxnId="{7857DABC-24E4-4D0D-BD65-D92951CEB564}">
      <dgm:prSet/>
      <dgm:spPr/>
      <dgm:t>
        <a:bodyPr/>
        <a:lstStyle/>
        <a:p>
          <a:endParaRPr lang="en-US"/>
        </a:p>
      </dgm:t>
    </dgm:pt>
    <dgm:pt modelId="{E82B9F51-B84E-46CB-9639-0061CD59725A}" type="sibTrans" cxnId="{7857DABC-24E4-4D0D-BD65-D92951CEB564}">
      <dgm:prSet/>
      <dgm:spPr/>
      <dgm:t>
        <a:bodyPr/>
        <a:lstStyle/>
        <a:p>
          <a:endParaRPr lang="en-US"/>
        </a:p>
      </dgm:t>
    </dgm:pt>
    <dgm:pt modelId="{E2D96675-256E-474F-9F1A-A9C2177A9A69}">
      <dgm:prSet/>
      <dgm:spPr/>
      <dgm:t>
        <a:bodyPr/>
        <a:lstStyle/>
        <a:p>
          <a:r>
            <a:rPr lang="en-US"/>
            <a:t>We use a licensed ScanSharp application for each device connected to a scanner that interfaces with their Athena ADM software.  </a:t>
          </a:r>
        </a:p>
      </dgm:t>
    </dgm:pt>
    <dgm:pt modelId="{7EFA1054-5F01-4AB1-8152-71CB6BDB8220}" type="parTrans" cxnId="{88381B08-3B60-442D-AE03-714EA5B5B0F5}">
      <dgm:prSet/>
      <dgm:spPr/>
      <dgm:t>
        <a:bodyPr/>
        <a:lstStyle/>
        <a:p>
          <a:endParaRPr lang="en-US"/>
        </a:p>
      </dgm:t>
    </dgm:pt>
    <dgm:pt modelId="{44A95F6D-A5AF-4CD5-8298-7F6B27E9DD34}" type="sibTrans" cxnId="{88381B08-3B60-442D-AE03-714EA5B5B0F5}">
      <dgm:prSet/>
      <dgm:spPr/>
      <dgm:t>
        <a:bodyPr/>
        <a:lstStyle/>
        <a:p>
          <a:endParaRPr lang="en-US"/>
        </a:p>
      </dgm:t>
    </dgm:pt>
    <dgm:pt modelId="{8958F1F3-897E-40A7-8AD7-DCD913BCB5B6}">
      <dgm:prSet/>
      <dgm:spPr/>
      <dgm:t>
        <a:bodyPr/>
        <a:lstStyle/>
        <a:p>
          <a:r>
            <a:rPr lang="en-US"/>
            <a:t>These two pieces of software can get tangled up easily if staff doesn’t log out or understand the order of operations in troubleshooting USB devices on the fly.</a:t>
          </a:r>
        </a:p>
      </dgm:t>
    </dgm:pt>
    <dgm:pt modelId="{1C02EB8E-891C-4FB2-962E-0995FC9B30AA}" type="parTrans" cxnId="{54248748-8A3B-4476-A608-A8F0852568E3}">
      <dgm:prSet/>
      <dgm:spPr/>
      <dgm:t>
        <a:bodyPr/>
        <a:lstStyle/>
        <a:p>
          <a:endParaRPr lang="en-US"/>
        </a:p>
      </dgm:t>
    </dgm:pt>
    <dgm:pt modelId="{6D3C4DFA-5195-4BB7-AEDE-D124B7D030B5}" type="sibTrans" cxnId="{54248748-8A3B-4476-A608-A8F0852568E3}">
      <dgm:prSet/>
      <dgm:spPr/>
      <dgm:t>
        <a:bodyPr/>
        <a:lstStyle/>
        <a:p>
          <a:endParaRPr lang="en-US"/>
        </a:p>
      </dgm:t>
    </dgm:pt>
    <dgm:pt modelId="{6849336A-BA7E-4C0E-B0B4-9BA6C9B570D1}">
      <dgm:prSet/>
      <dgm:spPr/>
      <dgm:t>
        <a:bodyPr/>
        <a:lstStyle/>
        <a:p>
          <a:r>
            <a:rPr lang="en-US"/>
            <a:t>Leveraging Athena’s API for functionality with our phone system and interfaces</a:t>
          </a:r>
        </a:p>
      </dgm:t>
    </dgm:pt>
    <dgm:pt modelId="{0DB104E8-9F48-4A19-81E7-0664D0747FB8}" type="parTrans" cxnId="{6BD8BA14-C093-482B-AF73-17083C5389C3}">
      <dgm:prSet/>
      <dgm:spPr/>
      <dgm:t>
        <a:bodyPr/>
        <a:lstStyle/>
        <a:p>
          <a:endParaRPr lang="en-US"/>
        </a:p>
      </dgm:t>
    </dgm:pt>
    <dgm:pt modelId="{FAD9EF06-AB83-4AB3-9F9B-C3050B208CDB}" type="sibTrans" cxnId="{6BD8BA14-C093-482B-AF73-17083C5389C3}">
      <dgm:prSet/>
      <dgm:spPr/>
      <dgm:t>
        <a:bodyPr/>
        <a:lstStyle/>
        <a:p>
          <a:endParaRPr lang="en-US"/>
        </a:p>
      </dgm:t>
    </dgm:pt>
    <dgm:pt modelId="{C792C6D8-F001-40CC-8DB4-5F14B89FEEA0}" type="pres">
      <dgm:prSet presAssocID="{BB008945-8770-47EC-889A-197C14A9A625}" presName="linear" presStyleCnt="0">
        <dgm:presLayoutVars>
          <dgm:animLvl val="lvl"/>
          <dgm:resizeHandles val="exact"/>
        </dgm:presLayoutVars>
      </dgm:prSet>
      <dgm:spPr/>
    </dgm:pt>
    <dgm:pt modelId="{0BA3BFB5-7648-4B63-A924-6F1B1410273B}" type="pres">
      <dgm:prSet presAssocID="{A1859F2C-B256-46F7-BB4C-6A78C23CC26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D86C9A9-BF0C-49BA-92F3-CDBCB47E446E}" type="pres">
      <dgm:prSet presAssocID="{A1859F2C-B256-46F7-BB4C-6A78C23CC26E}" presName="childText" presStyleLbl="revTx" presStyleIdx="0" presStyleCnt="1">
        <dgm:presLayoutVars>
          <dgm:bulletEnabled val="1"/>
        </dgm:presLayoutVars>
      </dgm:prSet>
      <dgm:spPr/>
    </dgm:pt>
    <dgm:pt modelId="{3C60C53B-2F1E-48AD-95C9-B3C58AD2330B}" type="pres">
      <dgm:prSet presAssocID="{6849336A-BA7E-4C0E-B0B4-9BA6C9B570D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8381B08-3B60-442D-AE03-714EA5B5B0F5}" srcId="{A1859F2C-B256-46F7-BB4C-6A78C23CC26E}" destId="{E2D96675-256E-474F-9F1A-A9C2177A9A69}" srcOrd="1" destOrd="0" parTransId="{7EFA1054-5F01-4AB1-8152-71CB6BDB8220}" sibTransId="{44A95F6D-A5AF-4CD5-8298-7F6B27E9DD34}"/>
    <dgm:cxn modelId="{267EA90A-3721-4FAD-AC98-E522208C14C3}" type="presOf" srcId="{BB008945-8770-47EC-889A-197C14A9A625}" destId="{C792C6D8-F001-40CC-8DB4-5F14B89FEEA0}" srcOrd="0" destOrd="0" presId="urn:microsoft.com/office/officeart/2005/8/layout/vList2"/>
    <dgm:cxn modelId="{6BD8BA14-C093-482B-AF73-17083C5389C3}" srcId="{BB008945-8770-47EC-889A-197C14A9A625}" destId="{6849336A-BA7E-4C0E-B0B4-9BA6C9B570D1}" srcOrd="1" destOrd="0" parTransId="{0DB104E8-9F48-4A19-81E7-0664D0747FB8}" sibTransId="{FAD9EF06-AB83-4AB3-9F9B-C3050B208CDB}"/>
    <dgm:cxn modelId="{F4180D21-3888-4CE3-AC14-03F087985542}" type="presOf" srcId="{A1859F2C-B256-46F7-BB4C-6A78C23CC26E}" destId="{0BA3BFB5-7648-4B63-A924-6F1B1410273B}" srcOrd="0" destOrd="0" presId="urn:microsoft.com/office/officeart/2005/8/layout/vList2"/>
    <dgm:cxn modelId="{71E0CA2F-065B-4102-B9A5-FA51D9CE39F9}" type="presOf" srcId="{E2D96675-256E-474F-9F1A-A9C2177A9A69}" destId="{0D86C9A9-BF0C-49BA-92F3-CDBCB47E446E}" srcOrd="0" destOrd="1" presId="urn:microsoft.com/office/officeart/2005/8/layout/vList2"/>
    <dgm:cxn modelId="{B5CFC046-3E64-431E-8965-1C0502F4654A}" type="presOf" srcId="{8958F1F3-897E-40A7-8AD7-DCD913BCB5B6}" destId="{0D86C9A9-BF0C-49BA-92F3-CDBCB47E446E}" srcOrd="0" destOrd="2" presId="urn:microsoft.com/office/officeart/2005/8/layout/vList2"/>
    <dgm:cxn modelId="{54248748-8A3B-4476-A608-A8F0852568E3}" srcId="{E2D96675-256E-474F-9F1A-A9C2177A9A69}" destId="{8958F1F3-897E-40A7-8AD7-DCD913BCB5B6}" srcOrd="0" destOrd="0" parTransId="{1C02EB8E-891C-4FB2-962E-0995FC9B30AA}" sibTransId="{6D3C4DFA-5195-4BB7-AEDE-D124B7D030B5}"/>
    <dgm:cxn modelId="{D5E7E091-DAE9-4C48-A605-6495CDDEC28A}" srcId="{BB008945-8770-47EC-889A-197C14A9A625}" destId="{A1859F2C-B256-46F7-BB4C-6A78C23CC26E}" srcOrd="0" destOrd="0" parTransId="{1F73660B-D532-4B8A-BADC-F48276D31618}" sibTransId="{5307322C-1278-4ABE-9A4E-EC926AAD6E32}"/>
    <dgm:cxn modelId="{4CA48AAA-8969-4F20-954F-787967CE23D3}" type="presOf" srcId="{10C00091-09BD-4247-B344-8F911DD3ABF7}" destId="{0D86C9A9-BF0C-49BA-92F3-CDBCB47E446E}" srcOrd="0" destOrd="0" presId="urn:microsoft.com/office/officeart/2005/8/layout/vList2"/>
    <dgm:cxn modelId="{70B07DB0-68CE-4E45-8A49-610BE5FE7AE1}" type="presOf" srcId="{6849336A-BA7E-4C0E-B0B4-9BA6C9B570D1}" destId="{3C60C53B-2F1E-48AD-95C9-B3C58AD2330B}" srcOrd="0" destOrd="0" presId="urn:microsoft.com/office/officeart/2005/8/layout/vList2"/>
    <dgm:cxn modelId="{7857DABC-24E4-4D0D-BD65-D92951CEB564}" srcId="{A1859F2C-B256-46F7-BB4C-6A78C23CC26E}" destId="{10C00091-09BD-4247-B344-8F911DD3ABF7}" srcOrd="0" destOrd="0" parTransId="{E8F2FE3D-07D8-49D0-B2FD-711BFE3316EC}" sibTransId="{E82B9F51-B84E-46CB-9639-0061CD59725A}"/>
    <dgm:cxn modelId="{B637F28C-2C21-4AC4-B1B3-CBE22C73D8C2}" type="presParOf" srcId="{C792C6D8-F001-40CC-8DB4-5F14B89FEEA0}" destId="{0BA3BFB5-7648-4B63-A924-6F1B1410273B}" srcOrd="0" destOrd="0" presId="urn:microsoft.com/office/officeart/2005/8/layout/vList2"/>
    <dgm:cxn modelId="{7FE57495-981E-499A-B2CF-B41CB0884CE2}" type="presParOf" srcId="{C792C6D8-F001-40CC-8DB4-5F14B89FEEA0}" destId="{0D86C9A9-BF0C-49BA-92F3-CDBCB47E446E}" srcOrd="1" destOrd="0" presId="urn:microsoft.com/office/officeart/2005/8/layout/vList2"/>
    <dgm:cxn modelId="{A7A8729F-43B1-4C92-953E-F0EA4B546EBB}" type="presParOf" srcId="{C792C6D8-F001-40CC-8DB4-5F14B89FEEA0}" destId="{3C60C53B-2F1E-48AD-95C9-B3C58AD2330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E97E67-873C-4F1F-A5BF-1F7419F4C33C}" type="doc">
      <dgm:prSet loTypeId="urn:microsoft.com/office/officeart/2011/layout/HexagonRadial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140695-22EC-4254-A885-5D60131B8491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EHR Implementation Team</a:t>
          </a:r>
        </a:p>
      </dgm:t>
    </dgm:pt>
    <dgm:pt modelId="{E8ADB5C4-19EF-418E-8752-FDBD40FC09E2}" type="parTrans" cxnId="{044F862C-5FEF-4DA6-9CB6-1681FC42BA3B}">
      <dgm:prSet/>
      <dgm:spPr/>
      <dgm:t>
        <a:bodyPr/>
        <a:lstStyle/>
        <a:p>
          <a:endParaRPr lang="en-US" sz="2400"/>
        </a:p>
      </dgm:t>
    </dgm:pt>
    <dgm:pt modelId="{EC83D889-AC66-413E-A168-9CF24184E0DA}" type="sibTrans" cxnId="{044F862C-5FEF-4DA6-9CB6-1681FC42BA3B}">
      <dgm:prSet/>
      <dgm:spPr/>
      <dgm:t>
        <a:bodyPr/>
        <a:lstStyle/>
        <a:p>
          <a:endParaRPr lang="en-US" sz="2400"/>
        </a:p>
      </dgm:t>
    </dgm:pt>
    <dgm:pt modelId="{A946079A-4B7D-4143-A362-2ABB9007CDAF}">
      <dgm:prSet phldrT="[Text]" custT="1"/>
      <dgm:spPr/>
      <dgm:t>
        <a:bodyPr/>
        <a:lstStyle/>
        <a:p>
          <a:r>
            <a:rPr lang="en-US" sz="1800" dirty="0"/>
            <a:t>Team Lead</a:t>
          </a:r>
        </a:p>
      </dgm:t>
    </dgm:pt>
    <dgm:pt modelId="{2DFF18E5-08C0-46E7-98FB-360AD621EAA8}" type="parTrans" cxnId="{0395A900-F0AF-463A-B7C3-411E47DE4660}">
      <dgm:prSet/>
      <dgm:spPr/>
      <dgm:t>
        <a:bodyPr/>
        <a:lstStyle/>
        <a:p>
          <a:endParaRPr lang="en-US" sz="2400"/>
        </a:p>
      </dgm:t>
    </dgm:pt>
    <dgm:pt modelId="{DD209037-0FDF-4C57-AD4F-6985DD41288A}" type="sibTrans" cxnId="{0395A900-F0AF-463A-B7C3-411E47DE4660}">
      <dgm:prSet/>
      <dgm:spPr/>
      <dgm:t>
        <a:bodyPr/>
        <a:lstStyle/>
        <a:p>
          <a:endParaRPr lang="en-US" sz="2400"/>
        </a:p>
      </dgm:t>
    </dgm:pt>
    <dgm:pt modelId="{C1451622-9B4E-40C1-A0B8-CF49B81E47F6}">
      <dgm:prSet phldrT="[Text]" custT="1"/>
      <dgm:spPr/>
      <dgm:t>
        <a:bodyPr/>
        <a:lstStyle/>
        <a:p>
          <a:r>
            <a:rPr lang="en-US" sz="1800" dirty="0"/>
            <a:t>EHR Implementation Manager</a:t>
          </a:r>
        </a:p>
      </dgm:t>
    </dgm:pt>
    <dgm:pt modelId="{D44E3F0D-5453-40EC-B0B1-BFD7CF805DB8}" type="parTrans" cxnId="{945D8848-3F54-4297-BB67-E0147C877CEC}">
      <dgm:prSet/>
      <dgm:spPr/>
      <dgm:t>
        <a:bodyPr/>
        <a:lstStyle/>
        <a:p>
          <a:endParaRPr lang="en-US" sz="2400"/>
        </a:p>
      </dgm:t>
    </dgm:pt>
    <dgm:pt modelId="{519A15FA-4ED9-453E-A83D-938748A2B70B}" type="sibTrans" cxnId="{945D8848-3F54-4297-BB67-E0147C877CEC}">
      <dgm:prSet/>
      <dgm:spPr/>
      <dgm:t>
        <a:bodyPr/>
        <a:lstStyle/>
        <a:p>
          <a:endParaRPr lang="en-US" sz="2400"/>
        </a:p>
      </dgm:t>
    </dgm:pt>
    <dgm:pt modelId="{0458E605-BB5B-49ED-B217-98B6ECECD8F0}">
      <dgm:prSet phldrT="[Text]" custT="1"/>
      <dgm:spPr/>
      <dgm:t>
        <a:bodyPr/>
        <a:lstStyle/>
        <a:p>
          <a:r>
            <a:rPr lang="en-US" sz="1800" dirty="0"/>
            <a:t>Provider Champion</a:t>
          </a:r>
        </a:p>
      </dgm:t>
    </dgm:pt>
    <dgm:pt modelId="{8F7E6731-2C44-4E18-8F03-829789A3D546}" type="parTrans" cxnId="{6CE9B03C-1136-486C-8032-35781F9FCF59}">
      <dgm:prSet/>
      <dgm:spPr/>
      <dgm:t>
        <a:bodyPr/>
        <a:lstStyle/>
        <a:p>
          <a:endParaRPr lang="en-US" sz="2400"/>
        </a:p>
      </dgm:t>
    </dgm:pt>
    <dgm:pt modelId="{5D8CC397-ABCB-4CAD-8B7A-FA8D22496D07}" type="sibTrans" cxnId="{6CE9B03C-1136-486C-8032-35781F9FCF59}">
      <dgm:prSet/>
      <dgm:spPr/>
      <dgm:t>
        <a:bodyPr/>
        <a:lstStyle/>
        <a:p>
          <a:endParaRPr lang="en-US" sz="2400"/>
        </a:p>
      </dgm:t>
    </dgm:pt>
    <dgm:pt modelId="{183189B5-2639-4010-86B6-F2053D8468B9}">
      <dgm:prSet phldrT="[Text]" custT="1"/>
      <dgm:spPr/>
      <dgm:t>
        <a:bodyPr/>
        <a:lstStyle/>
        <a:p>
          <a:r>
            <a:rPr lang="en-US" sz="1800" dirty="0"/>
            <a:t>Nurse/MA/ Front Desk/ Billing Lead</a:t>
          </a:r>
        </a:p>
      </dgm:t>
    </dgm:pt>
    <dgm:pt modelId="{46E2EF85-FB69-4B57-AAE1-7692992760A3}" type="parTrans" cxnId="{64E82383-954D-4CDF-829C-971248948E84}">
      <dgm:prSet/>
      <dgm:spPr/>
      <dgm:t>
        <a:bodyPr/>
        <a:lstStyle/>
        <a:p>
          <a:endParaRPr lang="en-US" sz="2400"/>
        </a:p>
      </dgm:t>
    </dgm:pt>
    <dgm:pt modelId="{2420328C-2FC2-49A1-A468-00130DC71B5A}" type="sibTrans" cxnId="{64E82383-954D-4CDF-829C-971248948E84}">
      <dgm:prSet/>
      <dgm:spPr/>
      <dgm:t>
        <a:bodyPr/>
        <a:lstStyle/>
        <a:p>
          <a:endParaRPr lang="en-US" sz="2400"/>
        </a:p>
      </dgm:t>
    </dgm:pt>
    <dgm:pt modelId="{A44E0B17-3BC9-42D4-819D-E8D8860F172C}">
      <dgm:prSet phldrT="[Text]" custT="1"/>
      <dgm:spPr/>
      <dgm:t>
        <a:bodyPr/>
        <a:lstStyle/>
        <a:p>
          <a:r>
            <a:rPr lang="en-US" sz="1800" dirty="0"/>
            <a:t>IT Lead</a:t>
          </a:r>
        </a:p>
      </dgm:t>
    </dgm:pt>
    <dgm:pt modelId="{E02A6FA4-974A-4BD0-93E8-51A7C1D4C71B}" type="parTrans" cxnId="{2D1B2173-9C78-4474-BBF0-3D1251B0B85D}">
      <dgm:prSet/>
      <dgm:spPr/>
      <dgm:t>
        <a:bodyPr/>
        <a:lstStyle/>
        <a:p>
          <a:endParaRPr lang="en-US" sz="2400"/>
        </a:p>
      </dgm:t>
    </dgm:pt>
    <dgm:pt modelId="{61EEDE0D-62C2-40FF-B1BD-44D2E9C43273}" type="sibTrans" cxnId="{2D1B2173-9C78-4474-BBF0-3D1251B0B85D}">
      <dgm:prSet/>
      <dgm:spPr/>
      <dgm:t>
        <a:bodyPr/>
        <a:lstStyle/>
        <a:p>
          <a:endParaRPr lang="en-US" sz="2400"/>
        </a:p>
      </dgm:t>
    </dgm:pt>
    <dgm:pt modelId="{20825327-CDCA-4FFA-B26C-40B4ADDDD3A5}">
      <dgm:prSet phldrT="[Text]" custT="1"/>
      <dgm:spPr/>
      <dgm:t>
        <a:bodyPr/>
        <a:lstStyle/>
        <a:p>
          <a:r>
            <a:rPr lang="en-US" sz="1800" dirty="0"/>
            <a:t>Suer User Lead</a:t>
          </a:r>
        </a:p>
      </dgm:t>
    </dgm:pt>
    <dgm:pt modelId="{2DDB00A5-6DD3-4C8D-B6ED-B6284D37E12E}" type="parTrans" cxnId="{667D7C76-38A8-401C-BF3A-D28F89B9489C}">
      <dgm:prSet/>
      <dgm:spPr/>
      <dgm:t>
        <a:bodyPr/>
        <a:lstStyle/>
        <a:p>
          <a:endParaRPr lang="en-US" sz="2400"/>
        </a:p>
      </dgm:t>
    </dgm:pt>
    <dgm:pt modelId="{7FA12436-D639-4AB2-B17F-516BD1D56CCF}" type="sibTrans" cxnId="{667D7C76-38A8-401C-BF3A-D28F89B9489C}">
      <dgm:prSet/>
      <dgm:spPr/>
      <dgm:t>
        <a:bodyPr/>
        <a:lstStyle/>
        <a:p>
          <a:endParaRPr lang="en-US" sz="2400"/>
        </a:p>
      </dgm:t>
    </dgm:pt>
    <dgm:pt modelId="{EA6C0AB6-2D87-492B-AFDA-2A8A68097541}" type="pres">
      <dgm:prSet presAssocID="{B5E97E67-873C-4F1F-A5BF-1F7419F4C33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1B1E5256-31A8-424F-9A10-15D96897EA04}" type="pres">
      <dgm:prSet presAssocID="{F1140695-22EC-4254-A885-5D60131B8491}" presName="Parent" presStyleLbl="node0" presStyleIdx="0" presStyleCnt="1">
        <dgm:presLayoutVars>
          <dgm:chMax val="6"/>
          <dgm:chPref val="6"/>
        </dgm:presLayoutVars>
      </dgm:prSet>
      <dgm:spPr/>
    </dgm:pt>
    <dgm:pt modelId="{37A377E7-3B4C-497D-B600-E36BF8328185}" type="pres">
      <dgm:prSet presAssocID="{A946079A-4B7D-4143-A362-2ABB9007CDAF}" presName="Accent1" presStyleCnt="0"/>
      <dgm:spPr/>
    </dgm:pt>
    <dgm:pt modelId="{1A571D5D-B2A8-4AA9-8520-A0ED426BF718}" type="pres">
      <dgm:prSet presAssocID="{A946079A-4B7D-4143-A362-2ABB9007CDAF}" presName="Accent" presStyleLbl="bgShp" presStyleIdx="0" presStyleCnt="6"/>
      <dgm:spPr/>
    </dgm:pt>
    <dgm:pt modelId="{C4CB4483-341A-4BD8-9E95-73BEB1F46D82}" type="pres">
      <dgm:prSet presAssocID="{A946079A-4B7D-4143-A362-2ABB9007CDAF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33742FC7-4F19-40FB-A492-762E881D916F}" type="pres">
      <dgm:prSet presAssocID="{C1451622-9B4E-40C1-A0B8-CF49B81E47F6}" presName="Accent2" presStyleCnt="0"/>
      <dgm:spPr/>
    </dgm:pt>
    <dgm:pt modelId="{1338EE82-A31F-4B9D-9D0C-14A37C674403}" type="pres">
      <dgm:prSet presAssocID="{C1451622-9B4E-40C1-A0B8-CF49B81E47F6}" presName="Accent" presStyleLbl="bgShp" presStyleIdx="1" presStyleCnt="6"/>
      <dgm:spPr/>
    </dgm:pt>
    <dgm:pt modelId="{DDCCE85A-45B7-402A-B316-673CD3989357}" type="pres">
      <dgm:prSet presAssocID="{C1451622-9B4E-40C1-A0B8-CF49B81E47F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B2A6806C-1E72-4E48-8DA8-8B20815E2F81}" type="pres">
      <dgm:prSet presAssocID="{A44E0B17-3BC9-42D4-819D-E8D8860F172C}" presName="Accent3" presStyleCnt="0"/>
      <dgm:spPr/>
    </dgm:pt>
    <dgm:pt modelId="{A10E1381-5CA9-4DCC-BF3F-C5AF09D21965}" type="pres">
      <dgm:prSet presAssocID="{A44E0B17-3BC9-42D4-819D-E8D8860F172C}" presName="Accent" presStyleLbl="bgShp" presStyleIdx="2" presStyleCnt="6"/>
      <dgm:spPr/>
    </dgm:pt>
    <dgm:pt modelId="{D4913ED0-4D26-4242-8A34-5B4639D4E86A}" type="pres">
      <dgm:prSet presAssocID="{A44E0B17-3BC9-42D4-819D-E8D8860F172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02233B43-91C9-4CD7-8397-7B17AABF8FF1}" type="pres">
      <dgm:prSet presAssocID="{0458E605-BB5B-49ED-B217-98B6ECECD8F0}" presName="Accent4" presStyleCnt="0"/>
      <dgm:spPr/>
    </dgm:pt>
    <dgm:pt modelId="{5C9AC1AE-BF7B-474B-AB99-51599BB22E35}" type="pres">
      <dgm:prSet presAssocID="{0458E605-BB5B-49ED-B217-98B6ECECD8F0}" presName="Accent" presStyleLbl="bgShp" presStyleIdx="3" presStyleCnt="6"/>
      <dgm:spPr/>
    </dgm:pt>
    <dgm:pt modelId="{CA0DD99F-3FBB-4059-94AC-A4624077BCE7}" type="pres">
      <dgm:prSet presAssocID="{0458E605-BB5B-49ED-B217-98B6ECECD8F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ECD3A2EF-D804-42E8-8FB1-E4DBC1C64344}" type="pres">
      <dgm:prSet presAssocID="{183189B5-2639-4010-86B6-F2053D8468B9}" presName="Accent5" presStyleCnt="0"/>
      <dgm:spPr/>
    </dgm:pt>
    <dgm:pt modelId="{ABFCD8CF-3FCC-45A1-9C96-2B1D6BB2A1E0}" type="pres">
      <dgm:prSet presAssocID="{183189B5-2639-4010-86B6-F2053D8468B9}" presName="Accent" presStyleLbl="bgShp" presStyleIdx="4" presStyleCnt="6"/>
      <dgm:spPr/>
    </dgm:pt>
    <dgm:pt modelId="{D0619B0D-CE9C-40D1-9D3A-C5BCDDCA7E00}" type="pres">
      <dgm:prSet presAssocID="{183189B5-2639-4010-86B6-F2053D8468B9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2F389B92-EAE8-4C3A-926D-0750C3FF8E14}" type="pres">
      <dgm:prSet presAssocID="{20825327-CDCA-4FFA-B26C-40B4ADDDD3A5}" presName="Accent6" presStyleCnt="0"/>
      <dgm:spPr/>
    </dgm:pt>
    <dgm:pt modelId="{E7AA7006-E782-4D4D-86A4-F643B09DD3BB}" type="pres">
      <dgm:prSet presAssocID="{20825327-CDCA-4FFA-B26C-40B4ADDDD3A5}" presName="Accent" presStyleLbl="bgShp" presStyleIdx="5" presStyleCnt="6"/>
      <dgm:spPr/>
    </dgm:pt>
    <dgm:pt modelId="{D0930FCA-1ABD-4587-A448-8537F424EE2E}" type="pres">
      <dgm:prSet presAssocID="{20825327-CDCA-4FFA-B26C-40B4ADDDD3A5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0395A900-F0AF-463A-B7C3-411E47DE4660}" srcId="{F1140695-22EC-4254-A885-5D60131B8491}" destId="{A946079A-4B7D-4143-A362-2ABB9007CDAF}" srcOrd="0" destOrd="0" parTransId="{2DFF18E5-08C0-46E7-98FB-360AD621EAA8}" sibTransId="{DD209037-0FDF-4C57-AD4F-6985DD41288A}"/>
    <dgm:cxn modelId="{823D040A-5DAA-4E6A-AB2D-07862F2EA539}" type="presOf" srcId="{0458E605-BB5B-49ED-B217-98B6ECECD8F0}" destId="{CA0DD99F-3FBB-4059-94AC-A4624077BCE7}" srcOrd="0" destOrd="0" presId="urn:microsoft.com/office/officeart/2011/layout/HexagonRadial"/>
    <dgm:cxn modelId="{39690A27-A328-4F8C-80E0-05AAB179B899}" type="presOf" srcId="{C1451622-9B4E-40C1-A0B8-CF49B81E47F6}" destId="{DDCCE85A-45B7-402A-B316-673CD3989357}" srcOrd="0" destOrd="0" presId="urn:microsoft.com/office/officeart/2011/layout/HexagonRadial"/>
    <dgm:cxn modelId="{044F862C-5FEF-4DA6-9CB6-1681FC42BA3B}" srcId="{B5E97E67-873C-4F1F-A5BF-1F7419F4C33C}" destId="{F1140695-22EC-4254-A885-5D60131B8491}" srcOrd="0" destOrd="0" parTransId="{E8ADB5C4-19EF-418E-8752-FDBD40FC09E2}" sibTransId="{EC83D889-AC66-413E-A168-9CF24184E0DA}"/>
    <dgm:cxn modelId="{6CE9B03C-1136-486C-8032-35781F9FCF59}" srcId="{F1140695-22EC-4254-A885-5D60131B8491}" destId="{0458E605-BB5B-49ED-B217-98B6ECECD8F0}" srcOrd="3" destOrd="0" parTransId="{8F7E6731-2C44-4E18-8F03-829789A3D546}" sibTransId="{5D8CC397-ABCB-4CAD-8B7A-FA8D22496D07}"/>
    <dgm:cxn modelId="{945D8848-3F54-4297-BB67-E0147C877CEC}" srcId="{F1140695-22EC-4254-A885-5D60131B8491}" destId="{C1451622-9B4E-40C1-A0B8-CF49B81E47F6}" srcOrd="1" destOrd="0" parTransId="{D44E3F0D-5453-40EC-B0B1-BFD7CF805DB8}" sibTransId="{519A15FA-4ED9-453E-A83D-938748A2B70B}"/>
    <dgm:cxn modelId="{DE96956A-5CE8-4D45-B2F7-3F21BA78E3F3}" type="presOf" srcId="{183189B5-2639-4010-86B6-F2053D8468B9}" destId="{D0619B0D-CE9C-40D1-9D3A-C5BCDDCA7E00}" srcOrd="0" destOrd="0" presId="urn:microsoft.com/office/officeart/2011/layout/HexagonRadial"/>
    <dgm:cxn modelId="{2BC1904B-10DB-4E79-98FE-AF0CD6892B96}" type="presOf" srcId="{A44E0B17-3BC9-42D4-819D-E8D8860F172C}" destId="{D4913ED0-4D26-4242-8A34-5B4639D4E86A}" srcOrd="0" destOrd="0" presId="urn:microsoft.com/office/officeart/2011/layout/HexagonRadial"/>
    <dgm:cxn modelId="{2D1B2173-9C78-4474-BBF0-3D1251B0B85D}" srcId="{F1140695-22EC-4254-A885-5D60131B8491}" destId="{A44E0B17-3BC9-42D4-819D-E8D8860F172C}" srcOrd="2" destOrd="0" parTransId="{E02A6FA4-974A-4BD0-93E8-51A7C1D4C71B}" sibTransId="{61EEDE0D-62C2-40FF-B1BD-44D2E9C43273}"/>
    <dgm:cxn modelId="{667D7C76-38A8-401C-BF3A-D28F89B9489C}" srcId="{F1140695-22EC-4254-A885-5D60131B8491}" destId="{20825327-CDCA-4FFA-B26C-40B4ADDDD3A5}" srcOrd="5" destOrd="0" parTransId="{2DDB00A5-6DD3-4C8D-B6ED-B6284D37E12E}" sibTransId="{7FA12436-D639-4AB2-B17F-516BD1D56CCF}"/>
    <dgm:cxn modelId="{EB64B957-7C81-4B59-8C4D-095F4E937EEF}" type="presOf" srcId="{B5E97E67-873C-4F1F-A5BF-1F7419F4C33C}" destId="{EA6C0AB6-2D87-492B-AFDA-2A8A68097541}" srcOrd="0" destOrd="0" presId="urn:microsoft.com/office/officeart/2011/layout/HexagonRadial"/>
    <dgm:cxn modelId="{64E82383-954D-4CDF-829C-971248948E84}" srcId="{F1140695-22EC-4254-A885-5D60131B8491}" destId="{183189B5-2639-4010-86B6-F2053D8468B9}" srcOrd="4" destOrd="0" parTransId="{46E2EF85-FB69-4B57-AAE1-7692992760A3}" sibTransId="{2420328C-2FC2-49A1-A468-00130DC71B5A}"/>
    <dgm:cxn modelId="{1B1233AA-1FBB-46BF-9944-E71D6511EEE8}" type="presOf" srcId="{F1140695-22EC-4254-A885-5D60131B8491}" destId="{1B1E5256-31A8-424F-9A10-15D96897EA04}" srcOrd="0" destOrd="0" presId="urn:microsoft.com/office/officeart/2011/layout/HexagonRadial"/>
    <dgm:cxn modelId="{58F3CECF-406F-4207-9FD0-0623068EAA0A}" type="presOf" srcId="{A946079A-4B7D-4143-A362-2ABB9007CDAF}" destId="{C4CB4483-341A-4BD8-9E95-73BEB1F46D82}" srcOrd="0" destOrd="0" presId="urn:microsoft.com/office/officeart/2011/layout/HexagonRadial"/>
    <dgm:cxn modelId="{EFDA3BE7-F6C9-49D7-97F3-4185223EB361}" type="presOf" srcId="{20825327-CDCA-4FFA-B26C-40B4ADDDD3A5}" destId="{D0930FCA-1ABD-4587-A448-8537F424EE2E}" srcOrd="0" destOrd="0" presId="urn:microsoft.com/office/officeart/2011/layout/HexagonRadial"/>
    <dgm:cxn modelId="{E66B5F3B-3A15-4A6B-9EB5-1A8EB9B01212}" type="presParOf" srcId="{EA6C0AB6-2D87-492B-AFDA-2A8A68097541}" destId="{1B1E5256-31A8-424F-9A10-15D96897EA04}" srcOrd="0" destOrd="0" presId="urn:microsoft.com/office/officeart/2011/layout/HexagonRadial"/>
    <dgm:cxn modelId="{3965434E-1775-4FC9-9AB5-6251C5F8E68C}" type="presParOf" srcId="{EA6C0AB6-2D87-492B-AFDA-2A8A68097541}" destId="{37A377E7-3B4C-497D-B600-E36BF8328185}" srcOrd="1" destOrd="0" presId="urn:microsoft.com/office/officeart/2011/layout/HexagonRadial"/>
    <dgm:cxn modelId="{88F53F68-B412-4BC7-A82D-E9D6BD926529}" type="presParOf" srcId="{37A377E7-3B4C-497D-B600-E36BF8328185}" destId="{1A571D5D-B2A8-4AA9-8520-A0ED426BF718}" srcOrd="0" destOrd="0" presId="urn:microsoft.com/office/officeart/2011/layout/HexagonRadial"/>
    <dgm:cxn modelId="{CC85B67B-7C38-4510-B721-5D06F5033402}" type="presParOf" srcId="{EA6C0AB6-2D87-492B-AFDA-2A8A68097541}" destId="{C4CB4483-341A-4BD8-9E95-73BEB1F46D82}" srcOrd="2" destOrd="0" presId="urn:microsoft.com/office/officeart/2011/layout/HexagonRadial"/>
    <dgm:cxn modelId="{A5B6CD84-D14F-474A-BBB1-8403E770166C}" type="presParOf" srcId="{EA6C0AB6-2D87-492B-AFDA-2A8A68097541}" destId="{33742FC7-4F19-40FB-A492-762E881D916F}" srcOrd="3" destOrd="0" presId="urn:microsoft.com/office/officeart/2011/layout/HexagonRadial"/>
    <dgm:cxn modelId="{FEDCFBB4-BA2E-4C21-A402-54F945D6A0B6}" type="presParOf" srcId="{33742FC7-4F19-40FB-A492-762E881D916F}" destId="{1338EE82-A31F-4B9D-9D0C-14A37C674403}" srcOrd="0" destOrd="0" presId="urn:microsoft.com/office/officeart/2011/layout/HexagonRadial"/>
    <dgm:cxn modelId="{96240F5A-2B20-4B4C-A22C-C426FD036A5F}" type="presParOf" srcId="{EA6C0AB6-2D87-492B-AFDA-2A8A68097541}" destId="{DDCCE85A-45B7-402A-B316-673CD3989357}" srcOrd="4" destOrd="0" presId="urn:microsoft.com/office/officeart/2011/layout/HexagonRadial"/>
    <dgm:cxn modelId="{390F8745-8DE8-437A-B8E2-ED77F0582AC8}" type="presParOf" srcId="{EA6C0AB6-2D87-492B-AFDA-2A8A68097541}" destId="{B2A6806C-1E72-4E48-8DA8-8B20815E2F81}" srcOrd="5" destOrd="0" presId="urn:microsoft.com/office/officeart/2011/layout/HexagonRadial"/>
    <dgm:cxn modelId="{311F4FF0-3271-4ED4-90C8-237963BF3C87}" type="presParOf" srcId="{B2A6806C-1E72-4E48-8DA8-8B20815E2F81}" destId="{A10E1381-5CA9-4DCC-BF3F-C5AF09D21965}" srcOrd="0" destOrd="0" presId="urn:microsoft.com/office/officeart/2011/layout/HexagonRadial"/>
    <dgm:cxn modelId="{498BA990-5654-422C-A300-320DEF383420}" type="presParOf" srcId="{EA6C0AB6-2D87-492B-AFDA-2A8A68097541}" destId="{D4913ED0-4D26-4242-8A34-5B4639D4E86A}" srcOrd="6" destOrd="0" presId="urn:microsoft.com/office/officeart/2011/layout/HexagonRadial"/>
    <dgm:cxn modelId="{79BA66F6-FE33-4D3D-A7FB-F22BFF9866A0}" type="presParOf" srcId="{EA6C0AB6-2D87-492B-AFDA-2A8A68097541}" destId="{02233B43-91C9-4CD7-8397-7B17AABF8FF1}" srcOrd="7" destOrd="0" presId="urn:microsoft.com/office/officeart/2011/layout/HexagonRadial"/>
    <dgm:cxn modelId="{E9D662DB-0C84-4BAE-BCB0-3444DB4E4228}" type="presParOf" srcId="{02233B43-91C9-4CD7-8397-7B17AABF8FF1}" destId="{5C9AC1AE-BF7B-474B-AB99-51599BB22E35}" srcOrd="0" destOrd="0" presId="urn:microsoft.com/office/officeart/2011/layout/HexagonRadial"/>
    <dgm:cxn modelId="{578EFD77-71C6-45F4-9FA8-D0FD60925715}" type="presParOf" srcId="{EA6C0AB6-2D87-492B-AFDA-2A8A68097541}" destId="{CA0DD99F-3FBB-4059-94AC-A4624077BCE7}" srcOrd="8" destOrd="0" presId="urn:microsoft.com/office/officeart/2011/layout/HexagonRadial"/>
    <dgm:cxn modelId="{109D11A9-B66E-4749-8419-7869021405FD}" type="presParOf" srcId="{EA6C0AB6-2D87-492B-AFDA-2A8A68097541}" destId="{ECD3A2EF-D804-42E8-8FB1-E4DBC1C64344}" srcOrd="9" destOrd="0" presId="urn:microsoft.com/office/officeart/2011/layout/HexagonRadial"/>
    <dgm:cxn modelId="{373394FD-8DB0-4467-9763-FD4ADDF16A21}" type="presParOf" srcId="{ECD3A2EF-D804-42E8-8FB1-E4DBC1C64344}" destId="{ABFCD8CF-3FCC-45A1-9C96-2B1D6BB2A1E0}" srcOrd="0" destOrd="0" presId="urn:microsoft.com/office/officeart/2011/layout/HexagonRadial"/>
    <dgm:cxn modelId="{8AEE04F1-830C-4988-8DD5-B89EE2BA1E48}" type="presParOf" srcId="{EA6C0AB6-2D87-492B-AFDA-2A8A68097541}" destId="{D0619B0D-CE9C-40D1-9D3A-C5BCDDCA7E00}" srcOrd="10" destOrd="0" presId="urn:microsoft.com/office/officeart/2011/layout/HexagonRadial"/>
    <dgm:cxn modelId="{1C620AB9-CF77-41C2-9D56-29554B85F130}" type="presParOf" srcId="{EA6C0AB6-2D87-492B-AFDA-2A8A68097541}" destId="{2F389B92-EAE8-4C3A-926D-0750C3FF8E14}" srcOrd="11" destOrd="0" presId="urn:microsoft.com/office/officeart/2011/layout/HexagonRadial"/>
    <dgm:cxn modelId="{0FE3D144-830F-482B-98BF-4FA14EEFCE54}" type="presParOf" srcId="{2F389B92-EAE8-4C3A-926D-0750C3FF8E14}" destId="{E7AA7006-E782-4D4D-86A4-F643B09DD3BB}" srcOrd="0" destOrd="0" presId="urn:microsoft.com/office/officeart/2011/layout/HexagonRadial"/>
    <dgm:cxn modelId="{9F41245F-B099-4F7C-89DF-D6253E48E96E}" type="presParOf" srcId="{EA6C0AB6-2D87-492B-AFDA-2A8A68097541}" destId="{D0930FCA-1ABD-4587-A448-8537F424EE2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088A8E-5C6B-4232-B4D0-21932D8EB08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120297-B269-4E7A-B1FA-35A5B6ADDEAA}">
      <dgm:prSet/>
      <dgm:spPr/>
      <dgm:t>
        <a:bodyPr/>
        <a:lstStyle/>
        <a:p>
          <a:r>
            <a:rPr lang="en-US" b="0" i="0"/>
            <a:t>The Chautauqua Center is a Federally Qualified Health Center (FQHC)</a:t>
          </a:r>
          <a:endParaRPr lang="en-US"/>
        </a:p>
      </dgm:t>
    </dgm:pt>
    <dgm:pt modelId="{A02F06FD-88F2-4466-BA46-C9F44699F0A6}" type="parTrans" cxnId="{03A2E6D7-29B2-4DB7-9F20-9AC1B577F3F9}">
      <dgm:prSet/>
      <dgm:spPr/>
      <dgm:t>
        <a:bodyPr/>
        <a:lstStyle/>
        <a:p>
          <a:endParaRPr lang="en-US"/>
        </a:p>
      </dgm:t>
    </dgm:pt>
    <dgm:pt modelId="{358AAEC3-28BB-44C4-A7CB-2F6AC7685289}" type="sibTrans" cxnId="{03A2E6D7-29B2-4DB7-9F20-9AC1B577F3F9}">
      <dgm:prSet/>
      <dgm:spPr/>
      <dgm:t>
        <a:bodyPr/>
        <a:lstStyle/>
        <a:p>
          <a:endParaRPr lang="en-US"/>
        </a:p>
      </dgm:t>
    </dgm:pt>
    <dgm:pt modelId="{A4BCCDB9-BD96-4F31-99BA-CB7F3929D81D}">
      <dgm:prSet/>
      <dgm:spPr/>
      <dgm:t>
        <a:bodyPr/>
        <a:lstStyle/>
        <a:p>
          <a:r>
            <a:rPr lang="en-US" b="1" i="0"/>
            <a:t>Our Mission</a:t>
          </a:r>
          <a:endParaRPr lang="en-US"/>
        </a:p>
      </dgm:t>
    </dgm:pt>
    <dgm:pt modelId="{C2B9991E-3763-4288-BF6B-C7EA09475032}" type="parTrans" cxnId="{C1C70973-CC22-4039-A497-400C1CA35254}">
      <dgm:prSet/>
      <dgm:spPr/>
      <dgm:t>
        <a:bodyPr/>
        <a:lstStyle/>
        <a:p>
          <a:endParaRPr lang="en-US"/>
        </a:p>
      </dgm:t>
    </dgm:pt>
    <dgm:pt modelId="{F00BDB36-B8A3-4819-AEC5-DAF70FC55F1A}" type="sibTrans" cxnId="{C1C70973-CC22-4039-A497-400C1CA35254}">
      <dgm:prSet/>
      <dgm:spPr/>
      <dgm:t>
        <a:bodyPr/>
        <a:lstStyle/>
        <a:p>
          <a:endParaRPr lang="en-US"/>
        </a:p>
      </dgm:t>
    </dgm:pt>
    <dgm:pt modelId="{EFFBB720-0441-454B-9C60-FE4AC83D5E2A}">
      <dgm:prSet/>
      <dgm:spPr/>
      <dgm:t>
        <a:bodyPr/>
        <a:lstStyle/>
        <a:p>
          <a:r>
            <a:rPr lang="en-US" b="0" i="0"/>
            <a:t>To deliver comprehensive high-quality patient-centered health and support services in the Chautauqua region</a:t>
          </a:r>
          <a:endParaRPr lang="en-US"/>
        </a:p>
      </dgm:t>
    </dgm:pt>
    <dgm:pt modelId="{BE9D4B1E-E23D-48DB-A827-9B229D8B675B}" type="parTrans" cxnId="{C1670649-191A-4ED6-A60B-8F0A9C905F8A}">
      <dgm:prSet/>
      <dgm:spPr/>
      <dgm:t>
        <a:bodyPr/>
        <a:lstStyle/>
        <a:p>
          <a:endParaRPr lang="en-US"/>
        </a:p>
      </dgm:t>
    </dgm:pt>
    <dgm:pt modelId="{D6F2EF0E-37BC-483D-B5BC-B625D309D4AD}" type="sibTrans" cxnId="{C1670649-191A-4ED6-A60B-8F0A9C905F8A}">
      <dgm:prSet/>
      <dgm:spPr/>
      <dgm:t>
        <a:bodyPr/>
        <a:lstStyle/>
        <a:p>
          <a:endParaRPr lang="en-US"/>
        </a:p>
      </dgm:t>
    </dgm:pt>
    <dgm:pt modelId="{234D1E2A-CAE8-4C3D-8074-C10D10A20956}">
      <dgm:prSet/>
      <dgm:spPr/>
      <dgm:t>
        <a:bodyPr/>
        <a:lstStyle/>
        <a:p>
          <a:r>
            <a:rPr lang="en-US" b="1" i="0"/>
            <a:t>Our Vision</a:t>
          </a:r>
          <a:endParaRPr lang="en-US"/>
        </a:p>
      </dgm:t>
    </dgm:pt>
    <dgm:pt modelId="{1632E8AF-E618-4EA6-B7DE-6E4090F28AE7}" type="parTrans" cxnId="{F3A41C59-15CE-4D06-AEFA-DA674875DCA3}">
      <dgm:prSet/>
      <dgm:spPr/>
      <dgm:t>
        <a:bodyPr/>
        <a:lstStyle/>
        <a:p>
          <a:endParaRPr lang="en-US"/>
        </a:p>
      </dgm:t>
    </dgm:pt>
    <dgm:pt modelId="{F823A9FB-B126-4DFB-9D3D-920D0FB7DF88}" type="sibTrans" cxnId="{F3A41C59-15CE-4D06-AEFA-DA674875DCA3}">
      <dgm:prSet/>
      <dgm:spPr/>
      <dgm:t>
        <a:bodyPr/>
        <a:lstStyle/>
        <a:p>
          <a:endParaRPr lang="en-US"/>
        </a:p>
      </dgm:t>
    </dgm:pt>
    <dgm:pt modelId="{30A0848D-351C-49EF-8257-8ADBF597589F}">
      <dgm:prSet/>
      <dgm:spPr/>
      <dgm:t>
        <a:bodyPr/>
        <a:lstStyle/>
        <a:p>
          <a:r>
            <a:rPr lang="en-US" b="0" i="0"/>
            <a:t>Our core principles are </a:t>
          </a:r>
          <a:r>
            <a:rPr lang="en-US" b="0" i="1"/>
            <a:t>access</a:t>
          </a:r>
          <a:r>
            <a:rPr lang="en-US" b="0" i="0"/>
            <a:t>, </a:t>
          </a:r>
          <a:r>
            <a:rPr lang="en-US" b="0" i="1"/>
            <a:t>treatment</a:t>
          </a:r>
          <a:r>
            <a:rPr lang="en-US" b="0" i="0"/>
            <a:t>, </a:t>
          </a:r>
          <a:r>
            <a:rPr lang="en-US" b="0" i="1"/>
            <a:t>education</a:t>
          </a:r>
          <a:r>
            <a:rPr lang="en-US" b="0" i="0"/>
            <a:t>, and </a:t>
          </a:r>
          <a:r>
            <a:rPr lang="en-US" b="0" i="1"/>
            <a:t>prevention</a:t>
          </a:r>
          <a:r>
            <a:rPr lang="en-US" b="0" i="0"/>
            <a:t> delivered by friendly and professional clinic and administrative teams.</a:t>
          </a:r>
          <a:endParaRPr lang="en-US"/>
        </a:p>
      </dgm:t>
    </dgm:pt>
    <dgm:pt modelId="{32486BF1-462C-457E-99FA-E3AFAD5322B8}" type="parTrans" cxnId="{63451869-79B2-4DE2-A810-506B24DAE6A4}">
      <dgm:prSet/>
      <dgm:spPr/>
      <dgm:t>
        <a:bodyPr/>
        <a:lstStyle/>
        <a:p>
          <a:endParaRPr lang="en-US"/>
        </a:p>
      </dgm:t>
    </dgm:pt>
    <dgm:pt modelId="{AD70BA09-4D21-4ADA-8FCE-6F1C48EBA7C2}" type="sibTrans" cxnId="{63451869-79B2-4DE2-A810-506B24DAE6A4}">
      <dgm:prSet/>
      <dgm:spPr/>
      <dgm:t>
        <a:bodyPr/>
        <a:lstStyle/>
        <a:p>
          <a:endParaRPr lang="en-US"/>
        </a:p>
      </dgm:t>
    </dgm:pt>
    <dgm:pt modelId="{2B3762AA-B90F-4233-9024-3A3B270EF317}" type="pres">
      <dgm:prSet presAssocID="{92088A8E-5C6B-4232-B4D0-21932D8EB089}" presName="vert0" presStyleCnt="0">
        <dgm:presLayoutVars>
          <dgm:dir/>
          <dgm:animOne val="branch"/>
          <dgm:animLvl val="lvl"/>
        </dgm:presLayoutVars>
      </dgm:prSet>
      <dgm:spPr/>
    </dgm:pt>
    <dgm:pt modelId="{BEF7F772-4AD3-4AF8-B39B-FEE7F4D5AFFA}" type="pres">
      <dgm:prSet presAssocID="{D9120297-B269-4E7A-B1FA-35A5B6ADDEAA}" presName="thickLine" presStyleLbl="alignNode1" presStyleIdx="0" presStyleCnt="5"/>
      <dgm:spPr/>
    </dgm:pt>
    <dgm:pt modelId="{E86C7F0A-92DD-4ABB-AB57-A48F29E13FD0}" type="pres">
      <dgm:prSet presAssocID="{D9120297-B269-4E7A-B1FA-35A5B6ADDEAA}" presName="horz1" presStyleCnt="0"/>
      <dgm:spPr/>
    </dgm:pt>
    <dgm:pt modelId="{1BA7B92E-2AFE-440A-8674-5565FBCC5C19}" type="pres">
      <dgm:prSet presAssocID="{D9120297-B269-4E7A-B1FA-35A5B6ADDEAA}" presName="tx1" presStyleLbl="revTx" presStyleIdx="0" presStyleCnt="5"/>
      <dgm:spPr/>
    </dgm:pt>
    <dgm:pt modelId="{EE360A6C-6981-4AB1-8565-FC4628365CC7}" type="pres">
      <dgm:prSet presAssocID="{D9120297-B269-4E7A-B1FA-35A5B6ADDEAA}" presName="vert1" presStyleCnt="0"/>
      <dgm:spPr/>
    </dgm:pt>
    <dgm:pt modelId="{5E3F6044-4EC4-4D72-A4F4-B5C10340CDCC}" type="pres">
      <dgm:prSet presAssocID="{A4BCCDB9-BD96-4F31-99BA-CB7F3929D81D}" presName="thickLine" presStyleLbl="alignNode1" presStyleIdx="1" presStyleCnt="5"/>
      <dgm:spPr/>
    </dgm:pt>
    <dgm:pt modelId="{ED108414-176D-4197-ABD1-97CF322C6B73}" type="pres">
      <dgm:prSet presAssocID="{A4BCCDB9-BD96-4F31-99BA-CB7F3929D81D}" presName="horz1" presStyleCnt="0"/>
      <dgm:spPr/>
    </dgm:pt>
    <dgm:pt modelId="{AD515122-DF85-44A2-86C6-72995037B307}" type="pres">
      <dgm:prSet presAssocID="{A4BCCDB9-BD96-4F31-99BA-CB7F3929D81D}" presName="tx1" presStyleLbl="revTx" presStyleIdx="1" presStyleCnt="5"/>
      <dgm:spPr/>
    </dgm:pt>
    <dgm:pt modelId="{9EC9413A-61B8-43F5-B77A-4B8CA4117C5B}" type="pres">
      <dgm:prSet presAssocID="{A4BCCDB9-BD96-4F31-99BA-CB7F3929D81D}" presName="vert1" presStyleCnt="0"/>
      <dgm:spPr/>
    </dgm:pt>
    <dgm:pt modelId="{9B29FCB7-E4EE-4AF1-BF3E-93F82960786D}" type="pres">
      <dgm:prSet presAssocID="{EFFBB720-0441-454B-9C60-FE4AC83D5E2A}" presName="thickLine" presStyleLbl="alignNode1" presStyleIdx="2" presStyleCnt="5"/>
      <dgm:spPr/>
    </dgm:pt>
    <dgm:pt modelId="{96418E30-C233-47A2-8F4D-AE51007FC798}" type="pres">
      <dgm:prSet presAssocID="{EFFBB720-0441-454B-9C60-FE4AC83D5E2A}" presName="horz1" presStyleCnt="0"/>
      <dgm:spPr/>
    </dgm:pt>
    <dgm:pt modelId="{E28E7C80-87F1-4F4C-9B87-FDFA8488D9BE}" type="pres">
      <dgm:prSet presAssocID="{EFFBB720-0441-454B-9C60-FE4AC83D5E2A}" presName="tx1" presStyleLbl="revTx" presStyleIdx="2" presStyleCnt="5"/>
      <dgm:spPr/>
    </dgm:pt>
    <dgm:pt modelId="{A1A25A55-C682-4D08-9794-EF936FF47589}" type="pres">
      <dgm:prSet presAssocID="{EFFBB720-0441-454B-9C60-FE4AC83D5E2A}" presName="vert1" presStyleCnt="0"/>
      <dgm:spPr/>
    </dgm:pt>
    <dgm:pt modelId="{FE344DE8-561F-46B8-87CB-648ADB50B1BA}" type="pres">
      <dgm:prSet presAssocID="{234D1E2A-CAE8-4C3D-8074-C10D10A20956}" presName="thickLine" presStyleLbl="alignNode1" presStyleIdx="3" presStyleCnt="5"/>
      <dgm:spPr/>
    </dgm:pt>
    <dgm:pt modelId="{1A964620-F2F8-4FB2-9E2D-4AC3B5638C86}" type="pres">
      <dgm:prSet presAssocID="{234D1E2A-CAE8-4C3D-8074-C10D10A20956}" presName="horz1" presStyleCnt="0"/>
      <dgm:spPr/>
    </dgm:pt>
    <dgm:pt modelId="{EA27F471-75B3-4332-AC96-164849D852F2}" type="pres">
      <dgm:prSet presAssocID="{234D1E2A-CAE8-4C3D-8074-C10D10A20956}" presName="tx1" presStyleLbl="revTx" presStyleIdx="3" presStyleCnt="5"/>
      <dgm:spPr/>
    </dgm:pt>
    <dgm:pt modelId="{19AF8B60-4217-45B5-AD48-4ABCF9A9EF83}" type="pres">
      <dgm:prSet presAssocID="{234D1E2A-CAE8-4C3D-8074-C10D10A20956}" presName="vert1" presStyleCnt="0"/>
      <dgm:spPr/>
    </dgm:pt>
    <dgm:pt modelId="{22ED5025-76E1-4AA5-9C5D-0DF359B9BD0C}" type="pres">
      <dgm:prSet presAssocID="{30A0848D-351C-49EF-8257-8ADBF597589F}" presName="thickLine" presStyleLbl="alignNode1" presStyleIdx="4" presStyleCnt="5"/>
      <dgm:spPr/>
    </dgm:pt>
    <dgm:pt modelId="{F57AEACB-F880-4D3E-B144-C7875123B209}" type="pres">
      <dgm:prSet presAssocID="{30A0848D-351C-49EF-8257-8ADBF597589F}" presName="horz1" presStyleCnt="0"/>
      <dgm:spPr/>
    </dgm:pt>
    <dgm:pt modelId="{C59A2CA7-EBB3-4104-B535-67943139338E}" type="pres">
      <dgm:prSet presAssocID="{30A0848D-351C-49EF-8257-8ADBF597589F}" presName="tx1" presStyleLbl="revTx" presStyleIdx="4" presStyleCnt="5"/>
      <dgm:spPr/>
    </dgm:pt>
    <dgm:pt modelId="{F9525EF7-CA71-480A-BB42-6D74B166D57E}" type="pres">
      <dgm:prSet presAssocID="{30A0848D-351C-49EF-8257-8ADBF597589F}" presName="vert1" presStyleCnt="0"/>
      <dgm:spPr/>
    </dgm:pt>
  </dgm:ptLst>
  <dgm:cxnLst>
    <dgm:cxn modelId="{92628F5B-BD7D-418E-B1AD-D347524C3082}" type="presOf" srcId="{D9120297-B269-4E7A-B1FA-35A5B6ADDEAA}" destId="{1BA7B92E-2AFE-440A-8674-5565FBCC5C19}" srcOrd="0" destOrd="0" presId="urn:microsoft.com/office/officeart/2008/layout/LinedList"/>
    <dgm:cxn modelId="{173D2D47-7472-40E3-9197-E8C8B5B6272A}" type="presOf" srcId="{30A0848D-351C-49EF-8257-8ADBF597589F}" destId="{C59A2CA7-EBB3-4104-B535-67943139338E}" srcOrd="0" destOrd="0" presId="urn:microsoft.com/office/officeart/2008/layout/LinedList"/>
    <dgm:cxn modelId="{C1670649-191A-4ED6-A60B-8F0A9C905F8A}" srcId="{92088A8E-5C6B-4232-B4D0-21932D8EB089}" destId="{EFFBB720-0441-454B-9C60-FE4AC83D5E2A}" srcOrd="2" destOrd="0" parTransId="{BE9D4B1E-E23D-48DB-A827-9B229D8B675B}" sibTransId="{D6F2EF0E-37BC-483D-B5BC-B625D309D4AD}"/>
    <dgm:cxn modelId="{63451869-79B2-4DE2-A810-506B24DAE6A4}" srcId="{92088A8E-5C6B-4232-B4D0-21932D8EB089}" destId="{30A0848D-351C-49EF-8257-8ADBF597589F}" srcOrd="4" destOrd="0" parTransId="{32486BF1-462C-457E-99FA-E3AFAD5322B8}" sibTransId="{AD70BA09-4D21-4ADA-8FCE-6F1C48EBA7C2}"/>
    <dgm:cxn modelId="{C1C70973-CC22-4039-A497-400C1CA35254}" srcId="{92088A8E-5C6B-4232-B4D0-21932D8EB089}" destId="{A4BCCDB9-BD96-4F31-99BA-CB7F3929D81D}" srcOrd="1" destOrd="0" parTransId="{C2B9991E-3763-4288-BF6B-C7EA09475032}" sibTransId="{F00BDB36-B8A3-4819-AEC5-DAF70FC55F1A}"/>
    <dgm:cxn modelId="{F3A41C59-15CE-4D06-AEFA-DA674875DCA3}" srcId="{92088A8E-5C6B-4232-B4D0-21932D8EB089}" destId="{234D1E2A-CAE8-4C3D-8074-C10D10A20956}" srcOrd="3" destOrd="0" parTransId="{1632E8AF-E618-4EA6-B7DE-6E4090F28AE7}" sibTransId="{F823A9FB-B126-4DFB-9D3D-920D0FB7DF88}"/>
    <dgm:cxn modelId="{AABC7E7F-36F1-49DC-B781-A0BF63DC2FE0}" type="presOf" srcId="{234D1E2A-CAE8-4C3D-8074-C10D10A20956}" destId="{EA27F471-75B3-4332-AC96-164849D852F2}" srcOrd="0" destOrd="0" presId="urn:microsoft.com/office/officeart/2008/layout/LinedList"/>
    <dgm:cxn modelId="{AD47D091-965B-40E6-9C50-5168914AFBA2}" type="presOf" srcId="{A4BCCDB9-BD96-4F31-99BA-CB7F3929D81D}" destId="{AD515122-DF85-44A2-86C6-72995037B307}" srcOrd="0" destOrd="0" presId="urn:microsoft.com/office/officeart/2008/layout/LinedList"/>
    <dgm:cxn modelId="{3AAD81AF-3207-496F-A3B5-19D6AE5ABCB4}" type="presOf" srcId="{EFFBB720-0441-454B-9C60-FE4AC83D5E2A}" destId="{E28E7C80-87F1-4F4C-9B87-FDFA8488D9BE}" srcOrd="0" destOrd="0" presId="urn:microsoft.com/office/officeart/2008/layout/LinedList"/>
    <dgm:cxn modelId="{C8E29DD1-9267-403B-8EB5-5678C2F540E1}" type="presOf" srcId="{92088A8E-5C6B-4232-B4D0-21932D8EB089}" destId="{2B3762AA-B90F-4233-9024-3A3B270EF317}" srcOrd="0" destOrd="0" presId="urn:microsoft.com/office/officeart/2008/layout/LinedList"/>
    <dgm:cxn modelId="{03A2E6D7-29B2-4DB7-9F20-9AC1B577F3F9}" srcId="{92088A8E-5C6B-4232-B4D0-21932D8EB089}" destId="{D9120297-B269-4E7A-B1FA-35A5B6ADDEAA}" srcOrd="0" destOrd="0" parTransId="{A02F06FD-88F2-4466-BA46-C9F44699F0A6}" sibTransId="{358AAEC3-28BB-44C4-A7CB-2F6AC7685289}"/>
    <dgm:cxn modelId="{29B8F937-A8EC-404C-A825-0D121B8DCA85}" type="presParOf" srcId="{2B3762AA-B90F-4233-9024-3A3B270EF317}" destId="{BEF7F772-4AD3-4AF8-B39B-FEE7F4D5AFFA}" srcOrd="0" destOrd="0" presId="urn:microsoft.com/office/officeart/2008/layout/LinedList"/>
    <dgm:cxn modelId="{89F412C4-1336-4DF8-A005-4D6EA4687034}" type="presParOf" srcId="{2B3762AA-B90F-4233-9024-3A3B270EF317}" destId="{E86C7F0A-92DD-4ABB-AB57-A48F29E13FD0}" srcOrd="1" destOrd="0" presId="urn:microsoft.com/office/officeart/2008/layout/LinedList"/>
    <dgm:cxn modelId="{FEAA947A-45DD-448C-B5F5-21666E4272B8}" type="presParOf" srcId="{E86C7F0A-92DD-4ABB-AB57-A48F29E13FD0}" destId="{1BA7B92E-2AFE-440A-8674-5565FBCC5C19}" srcOrd="0" destOrd="0" presId="urn:microsoft.com/office/officeart/2008/layout/LinedList"/>
    <dgm:cxn modelId="{20EE3587-E7B8-45AC-9C0C-B015803597F4}" type="presParOf" srcId="{E86C7F0A-92DD-4ABB-AB57-A48F29E13FD0}" destId="{EE360A6C-6981-4AB1-8565-FC4628365CC7}" srcOrd="1" destOrd="0" presId="urn:microsoft.com/office/officeart/2008/layout/LinedList"/>
    <dgm:cxn modelId="{2065AE4F-37FA-4C7A-8DCC-655EE8553458}" type="presParOf" srcId="{2B3762AA-B90F-4233-9024-3A3B270EF317}" destId="{5E3F6044-4EC4-4D72-A4F4-B5C10340CDCC}" srcOrd="2" destOrd="0" presId="urn:microsoft.com/office/officeart/2008/layout/LinedList"/>
    <dgm:cxn modelId="{4E4E2173-FB19-44CC-AF72-2B64908D7990}" type="presParOf" srcId="{2B3762AA-B90F-4233-9024-3A3B270EF317}" destId="{ED108414-176D-4197-ABD1-97CF322C6B73}" srcOrd="3" destOrd="0" presId="urn:microsoft.com/office/officeart/2008/layout/LinedList"/>
    <dgm:cxn modelId="{C3B5AF94-3404-49F7-8DE1-F563B2D65149}" type="presParOf" srcId="{ED108414-176D-4197-ABD1-97CF322C6B73}" destId="{AD515122-DF85-44A2-86C6-72995037B307}" srcOrd="0" destOrd="0" presId="urn:microsoft.com/office/officeart/2008/layout/LinedList"/>
    <dgm:cxn modelId="{31A5AF41-3C21-4D64-8850-035A8AB158FB}" type="presParOf" srcId="{ED108414-176D-4197-ABD1-97CF322C6B73}" destId="{9EC9413A-61B8-43F5-B77A-4B8CA4117C5B}" srcOrd="1" destOrd="0" presId="urn:microsoft.com/office/officeart/2008/layout/LinedList"/>
    <dgm:cxn modelId="{BA5D59D0-FD9C-43F9-B181-A54CF1830DE7}" type="presParOf" srcId="{2B3762AA-B90F-4233-9024-3A3B270EF317}" destId="{9B29FCB7-E4EE-4AF1-BF3E-93F82960786D}" srcOrd="4" destOrd="0" presId="urn:microsoft.com/office/officeart/2008/layout/LinedList"/>
    <dgm:cxn modelId="{3A1D8143-1740-4E62-9281-A49C5931E508}" type="presParOf" srcId="{2B3762AA-B90F-4233-9024-3A3B270EF317}" destId="{96418E30-C233-47A2-8F4D-AE51007FC798}" srcOrd="5" destOrd="0" presId="urn:microsoft.com/office/officeart/2008/layout/LinedList"/>
    <dgm:cxn modelId="{12C648B1-77DF-42CF-94AA-1C3E1E68D8D9}" type="presParOf" srcId="{96418E30-C233-47A2-8F4D-AE51007FC798}" destId="{E28E7C80-87F1-4F4C-9B87-FDFA8488D9BE}" srcOrd="0" destOrd="0" presId="urn:microsoft.com/office/officeart/2008/layout/LinedList"/>
    <dgm:cxn modelId="{C8E98F7E-7BAC-44E0-BF1D-DB80B4BF065C}" type="presParOf" srcId="{96418E30-C233-47A2-8F4D-AE51007FC798}" destId="{A1A25A55-C682-4D08-9794-EF936FF47589}" srcOrd="1" destOrd="0" presId="urn:microsoft.com/office/officeart/2008/layout/LinedList"/>
    <dgm:cxn modelId="{D2087035-6C52-4E58-B380-6BDD8EBDAAD4}" type="presParOf" srcId="{2B3762AA-B90F-4233-9024-3A3B270EF317}" destId="{FE344DE8-561F-46B8-87CB-648ADB50B1BA}" srcOrd="6" destOrd="0" presId="urn:microsoft.com/office/officeart/2008/layout/LinedList"/>
    <dgm:cxn modelId="{CF200804-C5E7-4A6F-883A-51AC671C47BA}" type="presParOf" srcId="{2B3762AA-B90F-4233-9024-3A3B270EF317}" destId="{1A964620-F2F8-4FB2-9E2D-4AC3B5638C86}" srcOrd="7" destOrd="0" presId="urn:microsoft.com/office/officeart/2008/layout/LinedList"/>
    <dgm:cxn modelId="{C336045D-4B4D-47D5-BF17-CF1DA763AADC}" type="presParOf" srcId="{1A964620-F2F8-4FB2-9E2D-4AC3B5638C86}" destId="{EA27F471-75B3-4332-AC96-164849D852F2}" srcOrd="0" destOrd="0" presId="urn:microsoft.com/office/officeart/2008/layout/LinedList"/>
    <dgm:cxn modelId="{1B89EA31-0D56-494F-AEC4-DB693385F2E2}" type="presParOf" srcId="{1A964620-F2F8-4FB2-9E2D-4AC3B5638C86}" destId="{19AF8B60-4217-45B5-AD48-4ABCF9A9EF83}" srcOrd="1" destOrd="0" presId="urn:microsoft.com/office/officeart/2008/layout/LinedList"/>
    <dgm:cxn modelId="{DAA9BA89-3CF5-4871-B27B-DC08254A9B16}" type="presParOf" srcId="{2B3762AA-B90F-4233-9024-3A3B270EF317}" destId="{22ED5025-76E1-4AA5-9C5D-0DF359B9BD0C}" srcOrd="8" destOrd="0" presId="urn:microsoft.com/office/officeart/2008/layout/LinedList"/>
    <dgm:cxn modelId="{D20E86AB-055B-4120-B122-7E975D82EA18}" type="presParOf" srcId="{2B3762AA-B90F-4233-9024-3A3B270EF317}" destId="{F57AEACB-F880-4D3E-B144-C7875123B209}" srcOrd="9" destOrd="0" presId="urn:microsoft.com/office/officeart/2008/layout/LinedList"/>
    <dgm:cxn modelId="{DC1F03A7-B99B-4F7A-BB3A-2F7A165BC61C}" type="presParOf" srcId="{F57AEACB-F880-4D3E-B144-C7875123B209}" destId="{C59A2CA7-EBB3-4104-B535-67943139338E}" srcOrd="0" destOrd="0" presId="urn:microsoft.com/office/officeart/2008/layout/LinedList"/>
    <dgm:cxn modelId="{A107F3F8-4A7B-42C9-9ACD-AEF556E0F70C}" type="presParOf" srcId="{F57AEACB-F880-4D3E-B144-C7875123B209}" destId="{F9525EF7-CA71-480A-BB42-6D74B166D57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9D47C7-F9E9-405C-B00D-73673BF84E7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E5BC59B-3AB4-4D9D-BC0D-D25EEED8569B}">
      <dgm:prSet/>
      <dgm:spPr/>
      <dgm:t>
        <a:bodyPr/>
        <a:lstStyle/>
        <a:p>
          <a:r>
            <a:rPr lang="en-US"/>
            <a:t>Generate RFP for new EMR</a:t>
          </a:r>
        </a:p>
      </dgm:t>
    </dgm:pt>
    <dgm:pt modelId="{4A3E36D3-5AAC-4E42-9904-602C736155D2}" type="parTrans" cxnId="{FF5D2B69-03B5-45BF-A3D7-DD454DBBEDBA}">
      <dgm:prSet/>
      <dgm:spPr/>
      <dgm:t>
        <a:bodyPr/>
        <a:lstStyle/>
        <a:p>
          <a:endParaRPr lang="en-US"/>
        </a:p>
      </dgm:t>
    </dgm:pt>
    <dgm:pt modelId="{695F3AC2-B8F1-4ECD-A644-92749BDB6602}" type="sibTrans" cxnId="{FF5D2B69-03B5-45BF-A3D7-DD454DBBEDBA}">
      <dgm:prSet/>
      <dgm:spPr/>
      <dgm:t>
        <a:bodyPr/>
        <a:lstStyle/>
        <a:p>
          <a:endParaRPr lang="en-US"/>
        </a:p>
      </dgm:t>
    </dgm:pt>
    <dgm:pt modelId="{A3F3B14A-A220-466E-AB21-CF9FF83FBAAE}">
      <dgm:prSet/>
      <dgm:spPr/>
      <dgm:t>
        <a:bodyPr/>
        <a:lstStyle/>
        <a:p>
          <a:r>
            <a:rPr lang="en-US"/>
            <a:t>Administrative team reviewed all RFPs received</a:t>
          </a:r>
        </a:p>
      </dgm:t>
    </dgm:pt>
    <dgm:pt modelId="{38D1B81F-8360-47FE-9E55-C02021809CB2}" type="parTrans" cxnId="{B968B353-384C-4143-8660-4359A40364B6}">
      <dgm:prSet/>
      <dgm:spPr/>
      <dgm:t>
        <a:bodyPr/>
        <a:lstStyle/>
        <a:p>
          <a:endParaRPr lang="en-US"/>
        </a:p>
      </dgm:t>
    </dgm:pt>
    <dgm:pt modelId="{1D561A30-C42C-410A-B92C-76C6D910F90B}" type="sibTrans" cxnId="{B968B353-384C-4143-8660-4359A40364B6}">
      <dgm:prSet/>
      <dgm:spPr/>
      <dgm:t>
        <a:bodyPr/>
        <a:lstStyle/>
        <a:p>
          <a:endParaRPr lang="en-US"/>
        </a:p>
      </dgm:t>
    </dgm:pt>
    <dgm:pt modelId="{62313020-2A2B-4907-B6D0-C0B6D3377A04}">
      <dgm:prSet/>
      <dgm:spPr/>
      <dgm:t>
        <a:bodyPr/>
        <a:lstStyle/>
        <a:p>
          <a:r>
            <a:rPr lang="en-US"/>
            <a:t>Selected four vendors to provide demos (ECW, Athena, Allscripts, Medent)</a:t>
          </a:r>
        </a:p>
      </dgm:t>
    </dgm:pt>
    <dgm:pt modelId="{00116169-DCFB-4189-9636-D89C0910CF0A}" type="parTrans" cxnId="{C612E1B8-2792-4797-A2E0-6384E67D648E}">
      <dgm:prSet/>
      <dgm:spPr/>
      <dgm:t>
        <a:bodyPr/>
        <a:lstStyle/>
        <a:p>
          <a:endParaRPr lang="en-US"/>
        </a:p>
      </dgm:t>
    </dgm:pt>
    <dgm:pt modelId="{9011313E-98CC-4E1C-B709-ACFF883DC0BC}" type="sibTrans" cxnId="{C612E1B8-2792-4797-A2E0-6384E67D648E}">
      <dgm:prSet/>
      <dgm:spPr/>
      <dgm:t>
        <a:bodyPr/>
        <a:lstStyle/>
        <a:p>
          <a:endParaRPr lang="en-US"/>
        </a:p>
      </dgm:t>
    </dgm:pt>
    <dgm:pt modelId="{A54B5253-8C36-45B1-A550-3BC0938AE95A}">
      <dgm:prSet/>
      <dgm:spPr/>
      <dgm:t>
        <a:bodyPr/>
        <a:lstStyle/>
        <a:p>
          <a:r>
            <a:rPr lang="en-US"/>
            <a:t>Selection committee- staff from each area of the organization that would be utilizing the system in different ways</a:t>
          </a:r>
        </a:p>
      </dgm:t>
    </dgm:pt>
    <dgm:pt modelId="{62336214-7152-4F7E-B11E-FE0A12FC6B84}" type="parTrans" cxnId="{990B19C9-F827-4E66-847E-E8D8AE362B8A}">
      <dgm:prSet/>
      <dgm:spPr/>
      <dgm:t>
        <a:bodyPr/>
        <a:lstStyle/>
        <a:p>
          <a:endParaRPr lang="en-US"/>
        </a:p>
      </dgm:t>
    </dgm:pt>
    <dgm:pt modelId="{49637BD8-694F-4EE1-865C-65362511ED1D}" type="sibTrans" cxnId="{990B19C9-F827-4E66-847E-E8D8AE362B8A}">
      <dgm:prSet/>
      <dgm:spPr/>
      <dgm:t>
        <a:bodyPr/>
        <a:lstStyle/>
        <a:p>
          <a:endParaRPr lang="en-US"/>
        </a:p>
      </dgm:t>
    </dgm:pt>
    <dgm:pt modelId="{1FAC26F7-7004-4B8A-BC84-23FDED9DC9D7}">
      <dgm:prSet/>
      <dgm:spPr/>
      <dgm:t>
        <a:bodyPr/>
        <a:lstStyle/>
        <a:p>
          <a:r>
            <a:rPr lang="en-US"/>
            <a:t>Created a universal scoring sheet that each committee member completed at each demo</a:t>
          </a:r>
        </a:p>
      </dgm:t>
    </dgm:pt>
    <dgm:pt modelId="{FAB8EBEA-5F32-4638-927D-1C2F67033BA8}" type="parTrans" cxnId="{CFEB9D4D-0AFF-4E7D-8119-28E8D780DF65}">
      <dgm:prSet/>
      <dgm:spPr/>
      <dgm:t>
        <a:bodyPr/>
        <a:lstStyle/>
        <a:p>
          <a:endParaRPr lang="en-US"/>
        </a:p>
      </dgm:t>
    </dgm:pt>
    <dgm:pt modelId="{CFE65A53-22A4-4ED3-91EB-4A93E2CD5E16}" type="sibTrans" cxnId="{CFEB9D4D-0AFF-4E7D-8119-28E8D780DF65}">
      <dgm:prSet/>
      <dgm:spPr/>
      <dgm:t>
        <a:bodyPr/>
        <a:lstStyle/>
        <a:p>
          <a:endParaRPr lang="en-US"/>
        </a:p>
      </dgm:t>
    </dgm:pt>
    <dgm:pt modelId="{D66585C2-4018-45A3-A88E-CECD319A09AC}">
      <dgm:prSet/>
      <dgm:spPr/>
      <dgm:t>
        <a:bodyPr/>
        <a:lstStyle/>
        <a:p>
          <a:r>
            <a:rPr lang="en-US"/>
            <a:t>Took the top two scored vendors to do a further in-depth demo with the admin team</a:t>
          </a:r>
        </a:p>
      </dgm:t>
    </dgm:pt>
    <dgm:pt modelId="{BC467E45-5053-4A0B-B0BB-BED444557CB4}" type="parTrans" cxnId="{8DB0977B-BD31-4A02-8568-C073B2CB1339}">
      <dgm:prSet/>
      <dgm:spPr/>
      <dgm:t>
        <a:bodyPr/>
        <a:lstStyle/>
        <a:p>
          <a:endParaRPr lang="en-US"/>
        </a:p>
      </dgm:t>
    </dgm:pt>
    <dgm:pt modelId="{C0F8F6A5-5773-484E-A7B6-106008547867}" type="sibTrans" cxnId="{8DB0977B-BD31-4A02-8568-C073B2CB1339}">
      <dgm:prSet/>
      <dgm:spPr/>
      <dgm:t>
        <a:bodyPr/>
        <a:lstStyle/>
        <a:p>
          <a:endParaRPr lang="en-US"/>
        </a:p>
      </dgm:t>
    </dgm:pt>
    <dgm:pt modelId="{93BCAA96-AF4B-4C17-B87F-99D93ED39D30}">
      <dgm:prSet/>
      <dgm:spPr/>
      <dgm:t>
        <a:bodyPr/>
        <a:lstStyle/>
        <a:p>
          <a:r>
            <a:rPr lang="en-US"/>
            <a:t>Admin team selected which vendor was chosen</a:t>
          </a:r>
        </a:p>
      </dgm:t>
    </dgm:pt>
    <dgm:pt modelId="{4D568F36-8BBE-437C-A856-BBB17B6F0AAB}" type="parTrans" cxnId="{CD4AB563-940F-43B5-A724-B93734538FF1}">
      <dgm:prSet/>
      <dgm:spPr/>
      <dgm:t>
        <a:bodyPr/>
        <a:lstStyle/>
        <a:p>
          <a:endParaRPr lang="en-US"/>
        </a:p>
      </dgm:t>
    </dgm:pt>
    <dgm:pt modelId="{AE53F3F6-BE4B-400A-84D0-BF4D4BBD7F02}" type="sibTrans" cxnId="{CD4AB563-940F-43B5-A724-B93734538FF1}">
      <dgm:prSet/>
      <dgm:spPr/>
      <dgm:t>
        <a:bodyPr/>
        <a:lstStyle/>
        <a:p>
          <a:endParaRPr lang="en-US"/>
        </a:p>
      </dgm:t>
    </dgm:pt>
    <dgm:pt modelId="{77AE7B1A-30EC-4630-A5AF-23BA228C3401}" type="pres">
      <dgm:prSet presAssocID="{BE9D47C7-F9E9-405C-B00D-73673BF84E7F}" presName="linear" presStyleCnt="0">
        <dgm:presLayoutVars>
          <dgm:animLvl val="lvl"/>
          <dgm:resizeHandles val="exact"/>
        </dgm:presLayoutVars>
      </dgm:prSet>
      <dgm:spPr/>
    </dgm:pt>
    <dgm:pt modelId="{D50EEB72-F832-476C-8480-106574481D0F}" type="pres">
      <dgm:prSet presAssocID="{7E5BC59B-3AB4-4D9D-BC0D-D25EEED8569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017AFEB0-D52C-431F-A7F1-D688CE6E2606}" type="pres">
      <dgm:prSet presAssocID="{695F3AC2-B8F1-4ECD-A644-92749BDB6602}" presName="spacer" presStyleCnt="0"/>
      <dgm:spPr/>
    </dgm:pt>
    <dgm:pt modelId="{304F78C9-A535-49F0-B970-18EAA7B75A49}" type="pres">
      <dgm:prSet presAssocID="{A3F3B14A-A220-466E-AB21-CF9FF83FBAA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AF6E4754-908F-4DF8-93FB-6AF18CE5B945}" type="pres">
      <dgm:prSet presAssocID="{1D561A30-C42C-410A-B92C-76C6D910F90B}" presName="spacer" presStyleCnt="0"/>
      <dgm:spPr/>
    </dgm:pt>
    <dgm:pt modelId="{F0743F37-E346-49C9-AF11-D0E7732F7C4A}" type="pres">
      <dgm:prSet presAssocID="{62313020-2A2B-4907-B6D0-C0B6D3377A0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F6691162-F589-4035-AA5A-B395D6D80120}" type="pres">
      <dgm:prSet presAssocID="{9011313E-98CC-4E1C-B709-ACFF883DC0BC}" presName="spacer" presStyleCnt="0"/>
      <dgm:spPr/>
    </dgm:pt>
    <dgm:pt modelId="{EDFE57F1-2E0F-49F2-968C-F1A26DE27D7D}" type="pres">
      <dgm:prSet presAssocID="{A54B5253-8C36-45B1-A550-3BC0938AE95A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E84A614-79FB-4122-A747-B8FBF92102DE}" type="pres">
      <dgm:prSet presAssocID="{49637BD8-694F-4EE1-865C-65362511ED1D}" presName="spacer" presStyleCnt="0"/>
      <dgm:spPr/>
    </dgm:pt>
    <dgm:pt modelId="{C8224787-2C4C-4A30-9CD6-4802E1CC99E0}" type="pres">
      <dgm:prSet presAssocID="{1FAC26F7-7004-4B8A-BC84-23FDED9DC9D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91073B48-E162-40FB-90D9-FE48B67063DD}" type="pres">
      <dgm:prSet presAssocID="{CFE65A53-22A4-4ED3-91EB-4A93E2CD5E16}" presName="spacer" presStyleCnt="0"/>
      <dgm:spPr/>
    </dgm:pt>
    <dgm:pt modelId="{5C0906DD-C78E-4A48-846F-2C60FBE6B813}" type="pres">
      <dgm:prSet presAssocID="{D66585C2-4018-45A3-A88E-CECD319A09AC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8BBE464-6315-40E3-9504-81E018D8B681}" type="pres">
      <dgm:prSet presAssocID="{C0F8F6A5-5773-484E-A7B6-106008547867}" presName="spacer" presStyleCnt="0"/>
      <dgm:spPr/>
    </dgm:pt>
    <dgm:pt modelId="{BA8F9EAD-FD5D-49DF-8F59-3FC1B1D6BFE3}" type="pres">
      <dgm:prSet presAssocID="{93BCAA96-AF4B-4C17-B87F-99D93ED39D30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F3DE32C-9F08-4F6D-B982-45ADAD1A2382}" type="presOf" srcId="{1FAC26F7-7004-4B8A-BC84-23FDED9DC9D7}" destId="{C8224787-2C4C-4A30-9CD6-4802E1CC99E0}" srcOrd="0" destOrd="0" presId="urn:microsoft.com/office/officeart/2005/8/layout/vList2"/>
    <dgm:cxn modelId="{7ED02040-8021-45C9-A075-00A77F28A483}" type="presOf" srcId="{A54B5253-8C36-45B1-A550-3BC0938AE95A}" destId="{EDFE57F1-2E0F-49F2-968C-F1A26DE27D7D}" srcOrd="0" destOrd="0" presId="urn:microsoft.com/office/officeart/2005/8/layout/vList2"/>
    <dgm:cxn modelId="{CD4AB563-940F-43B5-A724-B93734538FF1}" srcId="{BE9D47C7-F9E9-405C-B00D-73673BF84E7F}" destId="{93BCAA96-AF4B-4C17-B87F-99D93ED39D30}" srcOrd="6" destOrd="0" parTransId="{4D568F36-8BBE-437C-A856-BBB17B6F0AAB}" sibTransId="{AE53F3F6-BE4B-400A-84D0-BF4D4BBD7F02}"/>
    <dgm:cxn modelId="{9B248F44-AF59-4D40-82F8-249C5D3A2814}" type="presOf" srcId="{93BCAA96-AF4B-4C17-B87F-99D93ED39D30}" destId="{BA8F9EAD-FD5D-49DF-8F59-3FC1B1D6BFE3}" srcOrd="0" destOrd="0" presId="urn:microsoft.com/office/officeart/2005/8/layout/vList2"/>
    <dgm:cxn modelId="{FF5D2B69-03B5-45BF-A3D7-DD454DBBEDBA}" srcId="{BE9D47C7-F9E9-405C-B00D-73673BF84E7F}" destId="{7E5BC59B-3AB4-4D9D-BC0D-D25EEED8569B}" srcOrd="0" destOrd="0" parTransId="{4A3E36D3-5AAC-4E42-9904-602C736155D2}" sibTransId="{695F3AC2-B8F1-4ECD-A644-92749BDB6602}"/>
    <dgm:cxn modelId="{CFEB9D4D-0AFF-4E7D-8119-28E8D780DF65}" srcId="{BE9D47C7-F9E9-405C-B00D-73673BF84E7F}" destId="{1FAC26F7-7004-4B8A-BC84-23FDED9DC9D7}" srcOrd="4" destOrd="0" parTransId="{FAB8EBEA-5F32-4638-927D-1C2F67033BA8}" sibTransId="{CFE65A53-22A4-4ED3-91EB-4A93E2CD5E16}"/>
    <dgm:cxn modelId="{F9C29E6D-A4B5-4D70-B355-869B6D9E6BF1}" type="presOf" srcId="{62313020-2A2B-4907-B6D0-C0B6D3377A04}" destId="{F0743F37-E346-49C9-AF11-D0E7732F7C4A}" srcOrd="0" destOrd="0" presId="urn:microsoft.com/office/officeart/2005/8/layout/vList2"/>
    <dgm:cxn modelId="{B968B353-384C-4143-8660-4359A40364B6}" srcId="{BE9D47C7-F9E9-405C-B00D-73673BF84E7F}" destId="{A3F3B14A-A220-466E-AB21-CF9FF83FBAAE}" srcOrd="1" destOrd="0" parTransId="{38D1B81F-8360-47FE-9E55-C02021809CB2}" sibTransId="{1D561A30-C42C-410A-B92C-76C6D910F90B}"/>
    <dgm:cxn modelId="{8DB0977B-BD31-4A02-8568-C073B2CB1339}" srcId="{BE9D47C7-F9E9-405C-B00D-73673BF84E7F}" destId="{D66585C2-4018-45A3-A88E-CECD319A09AC}" srcOrd="5" destOrd="0" parTransId="{BC467E45-5053-4A0B-B0BB-BED444557CB4}" sibTransId="{C0F8F6A5-5773-484E-A7B6-106008547867}"/>
    <dgm:cxn modelId="{B397F8A5-739F-400C-94F5-7CC952B61958}" type="presOf" srcId="{7E5BC59B-3AB4-4D9D-BC0D-D25EEED8569B}" destId="{D50EEB72-F832-476C-8480-106574481D0F}" srcOrd="0" destOrd="0" presId="urn:microsoft.com/office/officeart/2005/8/layout/vList2"/>
    <dgm:cxn modelId="{B8C07AAB-BF10-4D6A-B1E0-8428F2A0B3A7}" type="presOf" srcId="{BE9D47C7-F9E9-405C-B00D-73673BF84E7F}" destId="{77AE7B1A-30EC-4630-A5AF-23BA228C3401}" srcOrd="0" destOrd="0" presId="urn:microsoft.com/office/officeart/2005/8/layout/vList2"/>
    <dgm:cxn modelId="{F19568B8-2BB4-42D3-B9EE-5C7BB8A69913}" type="presOf" srcId="{A3F3B14A-A220-466E-AB21-CF9FF83FBAAE}" destId="{304F78C9-A535-49F0-B970-18EAA7B75A49}" srcOrd="0" destOrd="0" presId="urn:microsoft.com/office/officeart/2005/8/layout/vList2"/>
    <dgm:cxn modelId="{C612E1B8-2792-4797-A2E0-6384E67D648E}" srcId="{BE9D47C7-F9E9-405C-B00D-73673BF84E7F}" destId="{62313020-2A2B-4907-B6D0-C0B6D3377A04}" srcOrd="2" destOrd="0" parTransId="{00116169-DCFB-4189-9636-D89C0910CF0A}" sibTransId="{9011313E-98CC-4E1C-B709-ACFF883DC0BC}"/>
    <dgm:cxn modelId="{D861F5B9-9E6C-4AE3-84DF-1FD284118A94}" type="presOf" srcId="{D66585C2-4018-45A3-A88E-CECD319A09AC}" destId="{5C0906DD-C78E-4A48-846F-2C60FBE6B813}" srcOrd="0" destOrd="0" presId="urn:microsoft.com/office/officeart/2005/8/layout/vList2"/>
    <dgm:cxn modelId="{990B19C9-F827-4E66-847E-E8D8AE362B8A}" srcId="{BE9D47C7-F9E9-405C-B00D-73673BF84E7F}" destId="{A54B5253-8C36-45B1-A550-3BC0938AE95A}" srcOrd="3" destOrd="0" parTransId="{62336214-7152-4F7E-B11E-FE0A12FC6B84}" sibTransId="{49637BD8-694F-4EE1-865C-65362511ED1D}"/>
    <dgm:cxn modelId="{4380BF60-0281-4EE3-A1A7-A409716C9630}" type="presParOf" srcId="{77AE7B1A-30EC-4630-A5AF-23BA228C3401}" destId="{D50EEB72-F832-476C-8480-106574481D0F}" srcOrd="0" destOrd="0" presId="urn:microsoft.com/office/officeart/2005/8/layout/vList2"/>
    <dgm:cxn modelId="{760CAF2B-F1CC-4F60-8E1E-F9D8F201C67D}" type="presParOf" srcId="{77AE7B1A-30EC-4630-A5AF-23BA228C3401}" destId="{017AFEB0-D52C-431F-A7F1-D688CE6E2606}" srcOrd="1" destOrd="0" presId="urn:microsoft.com/office/officeart/2005/8/layout/vList2"/>
    <dgm:cxn modelId="{920E8AA0-94B3-4828-921F-6548D79F045E}" type="presParOf" srcId="{77AE7B1A-30EC-4630-A5AF-23BA228C3401}" destId="{304F78C9-A535-49F0-B970-18EAA7B75A49}" srcOrd="2" destOrd="0" presId="urn:microsoft.com/office/officeart/2005/8/layout/vList2"/>
    <dgm:cxn modelId="{A39F70DD-D3F8-44C5-B900-AB60EC291833}" type="presParOf" srcId="{77AE7B1A-30EC-4630-A5AF-23BA228C3401}" destId="{AF6E4754-908F-4DF8-93FB-6AF18CE5B945}" srcOrd="3" destOrd="0" presId="urn:microsoft.com/office/officeart/2005/8/layout/vList2"/>
    <dgm:cxn modelId="{48285246-D113-4B4B-8D3B-CA204570C670}" type="presParOf" srcId="{77AE7B1A-30EC-4630-A5AF-23BA228C3401}" destId="{F0743F37-E346-49C9-AF11-D0E7732F7C4A}" srcOrd="4" destOrd="0" presId="urn:microsoft.com/office/officeart/2005/8/layout/vList2"/>
    <dgm:cxn modelId="{3FF87EFE-E634-4233-AB25-6A20845E8B95}" type="presParOf" srcId="{77AE7B1A-30EC-4630-A5AF-23BA228C3401}" destId="{F6691162-F589-4035-AA5A-B395D6D80120}" srcOrd="5" destOrd="0" presId="urn:microsoft.com/office/officeart/2005/8/layout/vList2"/>
    <dgm:cxn modelId="{D2B727C8-3F5A-46C4-A5B6-B2F5B928A71D}" type="presParOf" srcId="{77AE7B1A-30EC-4630-A5AF-23BA228C3401}" destId="{EDFE57F1-2E0F-49F2-968C-F1A26DE27D7D}" srcOrd="6" destOrd="0" presId="urn:microsoft.com/office/officeart/2005/8/layout/vList2"/>
    <dgm:cxn modelId="{F0552864-AEC0-49CD-8EBB-86F822762DE2}" type="presParOf" srcId="{77AE7B1A-30EC-4630-A5AF-23BA228C3401}" destId="{3E84A614-79FB-4122-A747-B8FBF92102DE}" srcOrd="7" destOrd="0" presId="urn:microsoft.com/office/officeart/2005/8/layout/vList2"/>
    <dgm:cxn modelId="{C31C19AC-9F4C-49E8-956E-A9D095903101}" type="presParOf" srcId="{77AE7B1A-30EC-4630-A5AF-23BA228C3401}" destId="{C8224787-2C4C-4A30-9CD6-4802E1CC99E0}" srcOrd="8" destOrd="0" presId="urn:microsoft.com/office/officeart/2005/8/layout/vList2"/>
    <dgm:cxn modelId="{C7646F08-AB51-4C95-B9A8-C4DC9DB69C51}" type="presParOf" srcId="{77AE7B1A-30EC-4630-A5AF-23BA228C3401}" destId="{91073B48-E162-40FB-90D9-FE48B67063DD}" srcOrd="9" destOrd="0" presId="urn:microsoft.com/office/officeart/2005/8/layout/vList2"/>
    <dgm:cxn modelId="{9CB1CBA2-7B54-469A-B24D-8A8973C8A285}" type="presParOf" srcId="{77AE7B1A-30EC-4630-A5AF-23BA228C3401}" destId="{5C0906DD-C78E-4A48-846F-2C60FBE6B813}" srcOrd="10" destOrd="0" presId="urn:microsoft.com/office/officeart/2005/8/layout/vList2"/>
    <dgm:cxn modelId="{A87791D2-DAFA-4D92-8519-7A00FBB63718}" type="presParOf" srcId="{77AE7B1A-30EC-4630-A5AF-23BA228C3401}" destId="{48BBE464-6315-40E3-9504-81E018D8B681}" srcOrd="11" destOrd="0" presId="urn:microsoft.com/office/officeart/2005/8/layout/vList2"/>
    <dgm:cxn modelId="{F5E9A57F-B4D3-4ECE-BFD4-D895BCF5FA98}" type="presParOf" srcId="{77AE7B1A-30EC-4630-A5AF-23BA228C3401}" destId="{BA8F9EAD-FD5D-49DF-8F59-3FC1B1D6BFE3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45127E-586F-4499-85A9-1B995C47917E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4949218-B08B-45CE-AF66-88376206AC82}">
      <dgm:prSet/>
      <dgm:spPr/>
      <dgm:t>
        <a:bodyPr/>
        <a:lstStyle/>
        <a:p>
          <a:r>
            <a:rPr lang="en-US"/>
            <a:t>Selected the project lead</a:t>
          </a:r>
        </a:p>
      </dgm:t>
    </dgm:pt>
    <dgm:pt modelId="{82EB5A56-6A23-48BF-B3A2-423451D31ACA}" type="parTrans" cxnId="{76E2A5C5-3DD0-47BC-A219-A26EDA81ABB8}">
      <dgm:prSet/>
      <dgm:spPr/>
      <dgm:t>
        <a:bodyPr/>
        <a:lstStyle/>
        <a:p>
          <a:endParaRPr lang="en-US"/>
        </a:p>
      </dgm:t>
    </dgm:pt>
    <dgm:pt modelId="{640A5B72-DB2A-4F25-8999-8F19FF7D2B11}" type="sibTrans" cxnId="{76E2A5C5-3DD0-47BC-A219-A26EDA81ABB8}">
      <dgm:prSet/>
      <dgm:spPr/>
      <dgm:t>
        <a:bodyPr/>
        <a:lstStyle/>
        <a:p>
          <a:endParaRPr lang="en-US"/>
        </a:p>
      </dgm:t>
    </dgm:pt>
    <dgm:pt modelId="{674B0942-BCAA-473D-8C5E-415A6BF56CAF}">
      <dgm:prSet/>
      <dgm:spPr/>
      <dgm:t>
        <a:bodyPr/>
        <a:lstStyle/>
        <a:p>
          <a:r>
            <a:rPr lang="en-US"/>
            <a:t>Selected the team members that would be responsible for each section of the implementation (clinical, IT, finance/registration, quality reporting)</a:t>
          </a:r>
        </a:p>
      </dgm:t>
    </dgm:pt>
    <dgm:pt modelId="{B6613CB9-DB35-4EA3-8F59-5A995CFCE75F}" type="parTrans" cxnId="{98CE4297-9E0F-4BA4-A5D0-7CD2A7DFE721}">
      <dgm:prSet/>
      <dgm:spPr/>
      <dgm:t>
        <a:bodyPr/>
        <a:lstStyle/>
        <a:p>
          <a:endParaRPr lang="en-US"/>
        </a:p>
      </dgm:t>
    </dgm:pt>
    <dgm:pt modelId="{9B1BD023-3A65-4EF9-8BF2-DB2E14F0C245}" type="sibTrans" cxnId="{98CE4297-9E0F-4BA4-A5D0-7CD2A7DFE721}">
      <dgm:prSet/>
      <dgm:spPr/>
      <dgm:t>
        <a:bodyPr/>
        <a:lstStyle/>
        <a:p>
          <a:endParaRPr lang="en-US"/>
        </a:p>
      </dgm:t>
    </dgm:pt>
    <dgm:pt modelId="{9C7049D5-4135-4607-8ED7-CFC82EF8701F}">
      <dgm:prSet/>
      <dgm:spPr/>
      <dgm:t>
        <a:bodyPr/>
        <a:lstStyle/>
        <a:p>
          <a:r>
            <a:rPr lang="en-US"/>
            <a:t>Started pre-implementation phase</a:t>
          </a:r>
        </a:p>
      </dgm:t>
    </dgm:pt>
    <dgm:pt modelId="{9B645D3E-CA44-4BB1-92C8-DA20EB7DDDB3}" type="parTrans" cxnId="{2BAE8C8B-306C-4D8C-AD2A-85BF9E9FD327}">
      <dgm:prSet/>
      <dgm:spPr/>
      <dgm:t>
        <a:bodyPr/>
        <a:lstStyle/>
        <a:p>
          <a:endParaRPr lang="en-US"/>
        </a:p>
      </dgm:t>
    </dgm:pt>
    <dgm:pt modelId="{0F42C98D-3D49-45E2-978F-AE824ED3DA8A}" type="sibTrans" cxnId="{2BAE8C8B-306C-4D8C-AD2A-85BF9E9FD327}">
      <dgm:prSet/>
      <dgm:spPr/>
      <dgm:t>
        <a:bodyPr/>
        <a:lstStyle/>
        <a:p>
          <a:endParaRPr lang="en-US"/>
        </a:p>
      </dgm:t>
    </dgm:pt>
    <dgm:pt modelId="{E416C018-29E9-4290-9CD6-6DC40C667E61}">
      <dgm:prSet/>
      <dgm:spPr/>
      <dgm:t>
        <a:bodyPr/>
        <a:lstStyle/>
        <a:p>
          <a:r>
            <a:rPr lang="en-US"/>
            <a:t>Created all agency users</a:t>
          </a:r>
        </a:p>
      </dgm:t>
    </dgm:pt>
    <dgm:pt modelId="{2F909A66-7683-421D-B5EF-0EF011A86633}" type="parTrans" cxnId="{43C25AF7-708B-4773-953A-9D30CA172689}">
      <dgm:prSet/>
      <dgm:spPr/>
      <dgm:t>
        <a:bodyPr/>
        <a:lstStyle/>
        <a:p>
          <a:endParaRPr lang="en-US"/>
        </a:p>
      </dgm:t>
    </dgm:pt>
    <dgm:pt modelId="{B5072951-248B-4A65-9A34-238BE1203F12}" type="sibTrans" cxnId="{43C25AF7-708B-4773-953A-9D30CA172689}">
      <dgm:prSet/>
      <dgm:spPr/>
      <dgm:t>
        <a:bodyPr/>
        <a:lstStyle/>
        <a:p>
          <a:endParaRPr lang="en-US"/>
        </a:p>
      </dgm:t>
    </dgm:pt>
    <dgm:pt modelId="{36D53AD3-1758-4620-97C3-FBF4AD15415B}">
      <dgm:prSet/>
      <dgm:spPr/>
      <dgm:t>
        <a:bodyPr/>
        <a:lstStyle/>
        <a:p>
          <a:r>
            <a:rPr lang="en-US"/>
            <a:t>Sent them all trainings to complete more than two months before implementation date (this is very important- need to give staff time to do this!)</a:t>
          </a:r>
        </a:p>
      </dgm:t>
    </dgm:pt>
    <dgm:pt modelId="{48CCA59C-AFB9-461B-A2FA-F25A78530C2F}" type="parTrans" cxnId="{13191B07-DDA0-4BC1-9DB3-4DA6BCB75E29}">
      <dgm:prSet/>
      <dgm:spPr/>
      <dgm:t>
        <a:bodyPr/>
        <a:lstStyle/>
        <a:p>
          <a:endParaRPr lang="en-US"/>
        </a:p>
      </dgm:t>
    </dgm:pt>
    <dgm:pt modelId="{EBD6F35E-C201-40CE-ABEA-41908897898A}" type="sibTrans" cxnId="{13191B07-DDA0-4BC1-9DB3-4DA6BCB75E29}">
      <dgm:prSet/>
      <dgm:spPr/>
      <dgm:t>
        <a:bodyPr/>
        <a:lstStyle/>
        <a:p>
          <a:endParaRPr lang="en-US"/>
        </a:p>
      </dgm:t>
    </dgm:pt>
    <dgm:pt modelId="{5F22340B-DF1D-4E09-8846-D1885349A405}">
      <dgm:prSet/>
      <dgm:spPr/>
      <dgm:t>
        <a:bodyPr/>
        <a:lstStyle/>
        <a:p>
          <a:r>
            <a:rPr lang="en-US"/>
            <a:t>Each of the team members needs to complete tasks </a:t>
          </a:r>
          <a:r>
            <a:rPr lang="en-US" b="1"/>
            <a:t>timely</a:t>
          </a:r>
          <a:endParaRPr lang="en-US"/>
        </a:p>
      </dgm:t>
    </dgm:pt>
    <dgm:pt modelId="{53F76CCE-5F23-4ADB-9661-6C50AE5EF6C6}" type="parTrans" cxnId="{B1A4ACAB-3038-43CE-ACD2-FE875FFDA6A0}">
      <dgm:prSet/>
      <dgm:spPr/>
      <dgm:t>
        <a:bodyPr/>
        <a:lstStyle/>
        <a:p>
          <a:endParaRPr lang="en-US"/>
        </a:p>
      </dgm:t>
    </dgm:pt>
    <dgm:pt modelId="{9CD05FDE-AAEE-40EE-A65E-84114BE3E677}" type="sibTrans" cxnId="{B1A4ACAB-3038-43CE-ACD2-FE875FFDA6A0}">
      <dgm:prSet/>
      <dgm:spPr/>
      <dgm:t>
        <a:bodyPr/>
        <a:lstStyle/>
        <a:p>
          <a:endParaRPr lang="en-US"/>
        </a:p>
      </dgm:t>
    </dgm:pt>
    <dgm:pt modelId="{60EAC1EE-5B36-4EC0-9EFA-184A9DCEB7EE}">
      <dgm:prSet/>
      <dgm:spPr/>
      <dgm:t>
        <a:bodyPr/>
        <a:lstStyle/>
        <a:p>
          <a:r>
            <a:rPr lang="en-US"/>
            <a:t>Needed to identify process for merging records into new EMR (may require contract with another vendor).  </a:t>
          </a:r>
        </a:p>
      </dgm:t>
    </dgm:pt>
    <dgm:pt modelId="{E93CD9B9-B1BF-4F5F-838C-92370659B0FD}" type="parTrans" cxnId="{E97513BC-E117-4C64-A9FF-2F34FB6A53DA}">
      <dgm:prSet/>
      <dgm:spPr/>
      <dgm:t>
        <a:bodyPr/>
        <a:lstStyle/>
        <a:p>
          <a:endParaRPr lang="en-US"/>
        </a:p>
      </dgm:t>
    </dgm:pt>
    <dgm:pt modelId="{D3FB700E-69ED-4976-897A-0C16AD533723}" type="sibTrans" cxnId="{E97513BC-E117-4C64-A9FF-2F34FB6A53DA}">
      <dgm:prSet/>
      <dgm:spPr/>
      <dgm:t>
        <a:bodyPr/>
        <a:lstStyle/>
        <a:p>
          <a:endParaRPr lang="en-US"/>
        </a:p>
      </dgm:t>
    </dgm:pt>
    <dgm:pt modelId="{8DB6DDD7-8E82-485D-A3EC-FC17917639DC}" type="pres">
      <dgm:prSet presAssocID="{A645127E-586F-4499-85A9-1B995C4791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AA2D46A-0E62-49D2-A2FC-4AE2191004BD}" type="pres">
      <dgm:prSet presAssocID="{84949218-B08B-45CE-AF66-88376206AC82}" presName="hierRoot1" presStyleCnt="0">
        <dgm:presLayoutVars>
          <dgm:hierBranch val="init"/>
        </dgm:presLayoutVars>
      </dgm:prSet>
      <dgm:spPr/>
    </dgm:pt>
    <dgm:pt modelId="{9ABFF20A-83FE-4C88-A3BE-837770F0593F}" type="pres">
      <dgm:prSet presAssocID="{84949218-B08B-45CE-AF66-88376206AC82}" presName="rootComposite1" presStyleCnt="0"/>
      <dgm:spPr/>
    </dgm:pt>
    <dgm:pt modelId="{FFD06CE4-4246-4584-84F4-7D72FE249435}" type="pres">
      <dgm:prSet presAssocID="{84949218-B08B-45CE-AF66-88376206AC82}" presName="rootText1" presStyleLbl="node0" presStyleIdx="0" presStyleCnt="3">
        <dgm:presLayoutVars>
          <dgm:chPref val="3"/>
        </dgm:presLayoutVars>
      </dgm:prSet>
      <dgm:spPr/>
    </dgm:pt>
    <dgm:pt modelId="{DCE2EE9E-E7BB-48B9-8144-409E21E7D5AB}" type="pres">
      <dgm:prSet presAssocID="{84949218-B08B-45CE-AF66-88376206AC82}" presName="rootConnector1" presStyleLbl="node1" presStyleIdx="0" presStyleCnt="0"/>
      <dgm:spPr/>
    </dgm:pt>
    <dgm:pt modelId="{50C534CB-D945-4640-95C4-2DFB77EDF3D3}" type="pres">
      <dgm:prSet presAssocID="{84949218-B08B-45CE-AF66-88376206AC82}" presName="hierChild2" presStyleCnt="0"/>
      <dgm:spPr/>
    </dgm:pt>
    <dgm:pt modelId="{DD6AEE4B-0F48-4863-A27A-EA1FDD4EF195}" type="pres">
      <dgm:prSet presAssocID="{84949218-B08B-45CE-AF66-88376206AC82}" presName="hierChild3" presStyleCnt="0"/>
      <dgm:spPr/>
    </dgm:pt>
    <dgm:pt modelId="{B98BBE0F-EEA1-4979-B6AF-AEF6DAF1B2D5}" type="pres">
      <dgm:prSet presAssocID="{674B0942-BCAA-473D-8C5E-415A6BF56CAF}" presName="hierRoot1" presStyleCnt="0">
        <dgm:presLayoutVars>
          <dgm:hierBranch val="init"/>
        </dgm:presLayoutVars>
      </dgm:prSet>
      <dgm:spPr/>
    </dgm:pt>
    <dgm:pt modelId="{DC2907A6-85FE-4B00-A822-0099E46611C6}" type="pres">
      <dgm:prSet presAssocID="{674B0942-BCAA-473D-8C5E-415A6BF56CAF}" presName="rootComposite1" presStyleCnt="0"/>
      <dgm:spPr/>
    </dgm:pt>
    <dgm:pt modelId="{A0181C00-7DF0-4C4E-A025-846070450CDB}" type="pres">
      <dgm:prSet presAssocID="{674B0942-BCAA-473D-8C5E-415A6BF56CAF}" presName="rootText1" presStyleLbl="node0" presStyleIdx="1" presStyleCnt="3">
        <dgm:presLayoutVars>
          <dgm:chPref val="3"/>
        </dgm:presLayoutVars>
      </dgm:prSet>
      <dgm:spPr/>
    </dgm:pt>
    <dgm:pt modelId="{B1914BB5-2BF0-4887-B267-9047ACBF4E02}" type="pres">
      <dgm:prSet presAssocID="{674B0942-BCAA-473D-8C5E-415A6BF56CAF}" presName="rootConnector1" presStyleLbl="node1" presStyleIdx="0" presStyleCnt="0"/>
      <dgm:spPr/>
    </dgm:pt>
    <dgm:pt modelId="{7179816D-5602-4CEB-AF39-9E46CA872D89}" type="pres">
      <dgm:prSet presAssocID="{674B0942-BCAA-473D-8C5E-415A6BF56CAF}" presName="hierChild2" presStyleCnt="0"/>
      <dgm:spPr/>
    </dgm:pt>
    <dgm:pt modelId="{F14662D5-B8C4-4B99-858B-BA2E7350EC40}" type="pres">
      <dgm:prSet presAssocID="{674B0942-BCAA-473D-8C5E-415A6BF56CAF}" presName="hierChild3" presStyleCnt="0"/>
      <dgm:spPr/>
    </dgm:pt>
    <dgm:pt modelId="{CFB02A68-DF18-40E8-AE61-BBF94AA684F6}" type="pres">
      <dgm:prSet presAssocID="{9C7049D5-4135-4607-8ED7-CFC82EF8701F}" presName="hierRoot1" presStyleCnt="0">
        <dgm:presLayoutVars>
          <dgm:hierBranch val="init"/>
        </dgm:presLayoutVars>
      </dgm:prSet>
      <dgm:spPr/>
    </dgm:pt>
    <dgm:pt modelId="{7FD0360E-A60D-4C32-852C-128D9EC1A292}" type="pres">
      <dgm:prSet presAssocID="{9C7049D5-4135-4607-8ED7-CFC82EF8701F}" presName="rootComposite1" presStyleCnt="0"/>
      <dgm:spPr/>
    </dgm:pt>
    <dgm:pt modelId="{2D0AE9D8-91A2-4325-B877-77C90991F4CB}" type="pres">
      <dgm:prSet presAssocID="{9C7049D5-4135-4607-8ED7-CFC82EF8701F}" presName="rootText1" presStyleLbl="node0" presStyleIdx="2" presStyleCnt="3">
        <dgm:presLayoutVars>
          <dgm:chPref val="3"/>
        </dgm:presLayoutVars>
      </dgm:prSet>
      <dgm:spPr/>
    </dgm:pt>
    <dgm:pt modelId="{3CF81958-F099-4A76-A9FA-020A4EB3028B}" type="pres">
      <dgm:prSet presAssocID="{9C7049D5-4135-4607-8ED7-CFC82EF8701F}" presName="rootConnector1" presStyleLbl="node1" presStyleIdx="0" presStyleCnt="0"/>
      <dgm:spPr/>
    </dgm:pt>
    <dgm:pt modelId="{C154D1AA-1A0C-4E0F-948A-DCB828CDAE19}" type="pres">
      <dgm:prSet presAssocID="{9C7049D5-4135-4607-8ED7-CFC82EF8701F}" presName="hierChild2" presStyleCnt="0"/>
      <dgm:spPr/>
    </dgm:pt>
    <dgm:pt modelId="{D88B9013-A84D-46A7-A089-87F97E5E05AC}" type="pres">
      <dgm:prSet presAssocID="{2F909A66-7683-421D-B5EF-0EF011A86633}" presName="Name64" presStyleLbl="parChTrans1D2" presStyleIdx="0" presStyleCnt="4"/>
      <dgm:spPr/>
    </dgm:pt>
    <dgm:pt modelId="{1223484A-6DB3-4474-96D4-432F667B3532}" type="pres">
      <dgm:prSet presAssocID="{E416C018-29E9-4290-9CD6-6DC40C667E61}" presName="hierRoot2" presStyleCnt="0">
        <dgm:presLayoutVars>
          <dgm:hierBranch val="init"/>
        </dgm:presLayoutVars>
      </dgm:prSet>
      <dgm:spPr/>
    </dgm:pt>
    <dgm:pt modelId="{EC26C89E-C9BF-4521-9B2B-0664F3437B54}" type="pres">
      <dgm:prSet presAssocID="{E416C018-29E9-4290-9CD6-6DC40C667E61}" presName="rootComposite" presStyleCnt="0"/>
      <dgm:spPr/>
    </dgm:pt>
    <dgm:pt modelId="{8CD4A5AC-DE5C-47FF-9DC3-817542636C69}" type="pres">
      <dgm:prSet presAssocID="{E416C018-29E9-4290-9CD6-6DC40C667E61}" presName="rootText" presStyleLbl="node2" presStyleIdx="0" presStyleCnt="4">
        <dgm:presLayoutVars>
          <dgm:chPref val="3"/>
        </dgm:presLayoutVars>
      </dgm:prSet>
      <dgm:spPr/>
    </dgm:pt>
    <dgm:pt modelId="{8C89553E-2DAA-4F23-95C4-94F2D7CFA9E9}" type="pres">
      <dgm:prSet presAssocID="{E416C018-29E9-4290-9CD6-6DC40C667E61}" presName="rootConnector" presStyleLbl="node2" presStyleIdx="0" presStyleCnt="4"/>
      <dgm:spPr/>
    </dgm:pt>
    <dgm:pt modelId="{38E2FDCB-6CCD-45A6-8D8A-977BAD994548}" type="pres">
      <dgm:prSet presAssocID="{E416C018-29E9-4290-9CD6-6DC40C667E61}" presName="hierChild4" presStyleCnt="0"/>
      <dgm:spPr/>
    </dgm:pt>
    <dgm:pt modelId="{3D44295C-9E6D-4394-8F55-8B9B8E894B0F}" type="pres">
      <dgm:prSet presAssocID="{E416C018-29E9-4290-9CD6-6DC40C667E61}" presName="hierChild5" presStyleCnt="0"/>
      <dgm:spPr/>
    </dgm:pt>
    <dgm:pt modelId="{2EDAEBEE-E20A-40A2-9A0B-43447DCB9EBD}" type="pres">
      <dgm:prSet presAssocID="{48CCA59C-AFB9-461B-A2FA-F25A78530C2F}" presName="Name64" presStyleLbl="parChTrans1D2" presStyleIdx="1" presStyleCnt="4"/>
      <dgm:spPr/>
    </dgm:pt>
    <dgm:pt modelId="{015B738F-A43B-4258-829A-90E000F9B5C0}" type="pres">
      <dgm:prSet presAssocID="{36D53AD3-1758-4620-97C3-FBF4AD15415B}" presName="hierRoot2" presStyleCnt="0">
        <dgm:presLayoutVars>
          <dgm:hierBranch val="init"/>
        </dgm:presLayoutVars>
      </dgm:prSet>
      <dgm:spPr/>
    </dgm:pt>
    <dgm:pt modelId="{98E73098-76BB-4814-ACBA-1140C0DD0C6F}" type="pres">
      <dgm:prSet presAssocID="{36D53AD3-1758-4620-97C3-FBF4AD15415B}" presName="rootComposite" presStyleCnt="0"/>
      <dgm:spPr/>
    </dgm:pt>
    <dgm:pt modelId="{82A853EB-CEF1-4146-A445-E39E26FA4579}" type="pres">
      <dgm:prSet presAssocID="{36D53AD3-1758-4620-97C3-FBF4AD15415B}" presName="rootText" presStyleLbl="node2" presStyleIdx="1" presStyleCnt="4">
        <dgm:presLayoutVars>
          <dgm:chPref val="3"/>
        </dgm:presLayoutVars>
      </dgm:prSet>
      <dgm:spPr/>
    </dgm:pt>
    <dgm:pt modelId="{DF064CD9-A3C1-4646-90C9-B363B4BB20C2}" type="pres">
      <dgm:prSet presAssocID="{36D53AD3-1758-4620-97C3-FBF4AD15415B}" presName="rootConnector" presStyleLbl="node2" presStyleIdx="1" presStyleCnt="4"/>
      <dgm:spPr/>
    </dgm:pt>
    <dgm:pt modelId="{04529F65-9B6C-48BB-AF9A-15939583EB17}" type="pres">
      <dgm:prSet presAssocID="{36D53AD3-1758-4620-97C3-FBF4AD15415B}" presName="hierChild4" presStyleCnt="0"/>
      <dgm:spPr/>
    </dgm:pt>
    <dgm:pt modelId="{2EEC8328-CDC4-45B9-8E9B-AF2E65AF33E9}" type="pres">
      <dgm:prSet presAssocID="{36D53AD3-1758-4620-97C3-FBF4AD15415B}" presName="hierChild5" presStyleCnt="0"/>
      <dgm:spPr/>
    </dgm:pt>
    <dgm:pt modelId="{F4F6AE04-953C-416E-8F26-96E8444D4212}" type="pres">
      <dgm:prSet presAssocID="{53F76CCE-5F23-4ADB-9661-6C50AE5EF6C6}" presName="Name64" presStyleLbl="parChTrans1D2" presStyleIdx="2" presStyleCnt="4"/>
      <dgm:spPr/>
    </dgm:pt>
    <dgm:pt modelId="{EEBD522D-B16E-444E-89A6-D1D0837160E7}" type="pres">
      <dgm:prSet presAssocID="{5F22340B-DF1D-4E09-8846-D1885349A405}" presName="hierRoot2" presStyleCnt="0">
        <dgm:presLayoutVars>
          <dgm:hierBranch val="init"/>
        </dgm:presLayoutVars>
      </dgm:prSet>
      <dgm:spPr/>
    </dgm:pt>
    <dgm:pt modelId="{C0AFBA40-9496-4BF3-9751-C69FB0C80B09}" type="pres">
      <dgm:prSet presAssocID="{5F22340B-DF1D-4E09-8846-D1885349A405}" presName="rootComposite" presStyleCnt="0"/>
      <dgm:spPr/>
    </dgm:pt>
    <dgm:pt modelId="{7B112442-A25D-4E12-BEAE-835289C66CAD}" type="pres">
      <dgm:prSet presAssocID="{5F22340B-DF1D-4E09-8846-D1885349A405}" presName="rootText" presStyleLbl="node2" presStyleIdx="2" presStyleCnt="4">
        <dgm:presLayoutVars>
          <dgm:chPref val="3"/>
        </dgm:presLayoutVars>
      </dgm:prSet>
      <dgm:spPr/>
    </dgm:pt>
    <dgm:pt modelId="{F7A54CD6-1C58-49F3-84A9-81CB90F1F5C3}" type="pres">
      <dgm:prSet presAssocID="{5F22340B-DF1D-4E09-8846-D1885349A405}" presName="rootConnector" presStyleLbl="node2" presStyleIdx="2" presStyleCnt="4"/>
      <dgm:spPr/>
    </dgm:pt>
    <dgm:pt modelId="{65B8D752-F8EC-406F-8933-A0287F7F2638}" type="pres">
      <dgm:prSet presAssocID="{5F22340B-DF1D-4E09-8846-D1885349A405}" presName="hierChild4" presStyleCnt="0"/>
      <dgm:spPr/>
    </dgm:pt>
    <dgm:pt modelId="{1DFBB27E-4085-4C1F-B0E0-5D787ACC9874}" type="pres">
      <dgm:prSet presAssocID="{5F22340B-DF1D-4E09-8846-D1885349A405}" presName="hierChild5" presStyleCnt="0"/>
      <dgm:spPr/>
    </dgm:pt>
    <dgm:pt modelId="{37CF199C-61C5-4BA8-A832-DFB2A8199CB9}" type="pres">
      <dgm:prSet presAssocID="{E93CD9B9-B1BF-4F5F-838C-92370659B0FD}" presName="Name64" presStyleLbl="parChTrans1D2" presStyleIdx="3" presStyleCnt="4"/>
      <dgm:spPr/>
    </dgm:pt>
    <dgm:pt modelId="{272AD69E-4EFE-4257-84F0-26ED6A9B1202}" type="pres">
      <dgm:prSet presAssocID="{60EAC1EE-5B36-4EC0-9EFA-184A9DCEB7EE}" presName="hierRoot2" presStyleCnt="0">
        <dgm:presLayoutVars>
          <dgm:hierBranch val="init"/>
        </dgm:presLayoutVars>
      </dgm:prSet>
      <dgm:spPr/>
    </dgm:pt>
    <dgm:pt modelId="{D74EB944-9406-441D-95A3-8E0EC886A027}" type="pres">
      <dgm:prSet presAssocID="{60EAC1EE-5B36-4EC0-9EFA-184A9DCEB7EE}" presName="rootComposite" presStyleCnt="0"/>
      <dgm:spPr/>
    </dgm:pt>
    <dgm:pt modelId="{A4F8DB80-7430-42BC-B970-CEEC72A2C375}" type="pres">
      <dgm:prSet presAssocID="{60EAC1EE-5B36-4EC0-9EFA-184A9DCEB7EE}" presName="rootText" presStyleLbl="node2" presStyleIdx="3" presStyleCnt="4">
        <dgm:presLayoutVars>
          <dgm:chPref val="3"/>
        </dgm:presLayoutVars>
      </dgm:prSet>
      <dgm:spPr/>
    </dgm:pt>
    <dgm:pt modelId="{D8A109CC-9747-4882-83DD-D4597A81F871}" type="pres">
      <dgm:prSet presAssocID="{60EAC1EE-5B36-4EC0-9EFA-184A9DCEB7EE}" presName="rootConnector" presStyleLbl="node2" presStyleIdx="3" presStyleCnt="4"/>
      <dgm:spPr/>
    </dgm:pt>
    <dgm:pt modelId="{4E2086CB-CC6D-4BC7-8F60-7ECDEA21A828}" type="pres">
      <dgm:prSet presAssocID="{60EAC1EE-5B36-4EC0-9EFA-184A9DCEB7EE}" presName="hierChild4" presStyleCnt="0"/>
      <dgm:spPr/>
    </dgm:pt>
    <dgm:pt modelId="{3D4DC716-1C2E-4E0D-84E4-DCB23C987178}" type="pres">
      <dgm:prSet presAssocID="{60EAC1EE-5B36-4EC0-9EFA-184A9DCEB7EE}" presName="hierChild5" presStyleCnt="0"/>
      <dgm:spPr/>
    </dgm:pt>
    <dgm:pt modelId="{5A3FA1C5-DE3A-4BD5-835C-AE309FBC538D}" type="pres">
      <dgm:prSet presAssocID="{9C7049D5-4135-4607-8ED7-CFC82EF8701F}" presName="hierChild3" presStyleCnt="0"/>
      <dgm:spPr/>
    </dgm:pt>
  </dgm:ptLst>
  <dgm:cxnLst>
    <dgm:cxn modelId="{13191B07-DDA0-4BC1-9DB3-4DA6BCB75E29}" srcId="{9C7049D5-4135-4607-8ED7-CFC82EF8701F}" destId="{36D53AD3-1758-4620-97C3-FBF4AD15415B}" srcOrd="1" destOrd="0" parTransId="{48CCA59C-AFB9-461B-A2FA-F25A78530C2F}" sibTransId="{EBD6F35E-C201-40CE-ABEA-41908897898A}"/>
    <dgm:cxn modelId="{B596892C-A6A3-4439-8E84-6A28D3833669}" type="presOf" srcId="{84949218-B08B-45CE-AF66-88376206AC82}" destId="{DCE2EE9E-E7BB-48B9-8144-409E21E7D5AB}" srcOrd="1" destOrd="0" presId="urn:microsoft.com/office/officeart/2009/3/layout/HorizontalOrganizationChart"/>
    <dgm:cxn modelId="{8D5A122E-6B18-4A05-BD22-25A40E8DF8E3}" type="presOf" srcId="{E416C018-29E9-4290-9CD6-6DC40C667E61}" destId="{8CD4A5AC-DE5C-47FF-9DC3-817542636C69}" srcOrd="0" destOrd="0" presId="urn:microsoft.com/office/officeart/2009/3/layout/HorizontalOrganizationChart"/>
    <dgm:cxn modelId="{952AFA41-1CC6-4063-AA36-8BF24442BAA2}" type="presOf" srcId="{53F76CCE-5F23-4ADB-9661-6C50AE5EF6C6}" destId="{F4F6AE04-953C-416E-8F26-96E8444D4212}" srcOrd="0" destOrd="0" presId="urn:microsoft.com/office/officeart/2009/3/layout/HorizontalOrganizationChart"/>
    <dgm:cxn modelId="{609C1442-8865-48D3-B9CF-73A58663FAC6}" type="presOf" srcId="{5F22340B-DF1D-4E09-8846-D1885349A405}" destId="{7B112442-A25D-4E12-BEAE-835289C66CAD}" srcOrd="0" destOrd="0" presId="urn:microsoft.com/office/officeart/2009/3/layout/HorizontalOrganizationChart"/>
    <dgm:cxn modelId="{DA55DB43-FE2C-4BD6-A057-7960DF8BF8F2}" type="presOf" srcId="{674B0942-BCAA-473D-8C5E-415A6BF56CAF}" destId="{B1914BB5-2BF0-4887-B267-9047ACBF4E02}" srcOrd="1" destOrd="0" presId="urn:microsoft.com/office/officeart/2009/3/layout/HorizontalOrganizationChart"/>
    <dgm:cxn modelId="{CAF24E56-D1D2-4F60-ACCA-A343BCD2334C}" type="presOf" srcId="{9C7049D5-4135-4607-8ED7-CFC82EF8701F}" destId="{3CF81958-F099-4A76-A9FA-020A4EB3028B}" srcOrd="1" destOrd="0" presId="urn:microsoft.com/office/officeart/2009/3/layout/HorizontalOrganizationChart"/>
    <dgm:cxn modelId="{342FA07A-09EB-4246-B61F-E27848A95DB5}" type="presOf" srcId="{E93CD9B9-B1BF-4F5F-838C-92370659B0FD}" destId="{37CF199C-61C5-4BA8-A832-DFB2A8199CB9}" srcOrd="0" destOrd="0" presId="urn:microsoft.com/office/officeart/2009/3/layout/HorizontalOrganizationChart"/>
    <dgm:cxn modelId="{D68ABE7D-246D-42ED-ACE5-ADF7B9C07C46}" type="presOf" srcId="{36D53AD3-1758-4620-97C3-FBF4AD15415B}" destId="{82A853EB-CEF1-4146-A445-E39E26FA4579}" srcOrd="0" destOrd="0" presId="urn:microsoft.com/office/officeart/2009/3/layout/HorizontalOrganizationChart"/>
    <dgm:cxn modelId="{50DDC27D-7386-468F-B1AD-FDC508613A9B}" type="presOf" srcId="{60EAC1EE-5B36-4EC0-9EFA-184A9DCEB7EE}" destId="{D8A109CC-9747-4882-83DD-D4597A81F871}" srcOrd="1" destOrd="0" presId="urn:microsoft.com/office/officeart/2009/3/layout/HorizontalOrganizationChart"/>
    <dgm:cxn modelId="{2BAE8C8B-306C-4D8C-AD2A-85BF9E9FD327}" srcId="{A645127E-586F-4499-85A9-1B995C47917E}" destId="{9C7049D5-4135-4607-8ED7-CFC82EF8701F}" srcOrd="2" destOrd="0" parTransId="{9B645D3E-CA44-4BB1-92C8-DA20EB7DDDB3}" sibTransId="{0F42C98D-3D49-45E2-978F-AE824ED3DA8A}"/>
    <dgm:cxn modelId="{86501890-B9AD-44F0-A86A-08CDD22AEA39}" type="presOf" srcId="{2F909A66-7683-421D-B5EF-0EF011A86633}" destId="{D88B9013-A84D-46A7-A089-87F97E5E05AC}" srcOrd="0" destOrd="0" presId="urn:microsoft.com/office/officeart/2009/3/layout/HorizontalOrganizationChart"/>
    <dgm:cxn modelId="{9A801294-6507-4909-8612-E53C3B9ACC37}" type="presOf" srcId="{E416C018-29E9-4290-9CD6-6DC40C667E61}" destId="{8C89553E-2DAA-4F23-95C4-94F2D7CFA9E9}" srcOrd="1" destOrd="0" presId="urn:microsoft.com/office/officeart/2009/3/layout/HorizontalOrganizationChart"/>
    <dgm:cxn modelId="{20B8E396-67EB-4C3E-9BDC-903A76D2B17F}" type="presOf" srcId="{60EAC1EE-5B36-4EC0-9EFA-184A9DCEB7EE}" destId="{A4F8DB80-7430-42BC-B970-CEEC72A2C375}" srcOrd="0" destOrd="0" presId="urn:microsoft.com/office/officeart/2009/3/layout/HorizontalOrganizationChart"/>
    <dgm:cxn modelId="{98CE4297-9E0F-4BA4-A5D0-7CD2A7DFE721}" srcId="{A645127E-586F-4499-85A9-1B995C47917E}" destId="{674B0942-BCAA-473D-8C5E-415A6BF56CAF}" srcOrd="1" destOrd="0" parTransId="{B6613CB9-DB35-4EA3-8F59-5A995CFCE75F}" sibTransId="{9B1BD023-3A65-4EF9-8BF2-DB2E14F0C245}"/>
    <dgm:cxn modelId="{B1A4ACAB-3038-43CE-ACD2-FE875FFDA6A0}" srcId="{9C7049D5-4135-4607-8ED7-CFC82EF8701F}" destId="{5F22340B-DF1D-4E09-8846-D1885349A405}" srcOrd="2" destOrd="0" parTransId="{53F76CCE-5F23-4ADB-9661-6C50AE5EF6C6}" sibTransId="{9CD05FDE-AAEE-40EE-A65E-84114BE3E677}"/>
    <dgm:cxn modelId="{28E797AE-C09B-4345-AFFE-C47C888E62A4}" type="presOf" srcId="{5F22340B-DF1D-4E09-8846-D1885349A405}" destId="{F7A54CD6-1C58-49F3-84A9-81CB90F1F5C3}" srcOrd="1" destOrd="0" presId="urn:microsoft.com/office/officeart/2009/3/layout/HorizontalOrganizationChart"/>
    <dgm:cxn modelId="{8E2CA2B8-358F-42F1-8034-23887633B865}" type="presOf" srcId="{36D53AD3-1758-4620-97C3-FBF4AD15415B}" destId="{DF064CD9-A3C1-4646-90C9-B363B4BB20C2}" srcOrd="1" destOrd="0" presId="urn:microsoft.com/office/officeart/2009/3/layout/HorizontalOrganizationChart"/>
    <dgm:cxn modelId="{E97513BC-E117-4C64-A9FF-2F34FB6A53DA}" srcId="{9C7049D5-4135-4607-8ED7-CFC82EF8701F}" destId="{60EAC1EE-5B36-4EC0-9EFA-184A9DCEB7EE}" srcOrd="3" destOrd="0" parTransId="{E93CD9B9-B1BF-4F5F-838C-92370659B0FD}" sibTransId="{D3FB700E-69ED-4976-897A-0C16AD533723}"/>
    <dgm:cxn modelId="{168A44C2-2D07-4DF6-902A-D5AB96E39D87}" type="presOf" srcId="{674B0942-BCAA-473D-8C5E-415A6BF56CAF}" destId="{A0181C00-7DF0-4C4E-A025-846070450CDB}" srcOrd="0" destOrd="0" presId="urn:microsoft.com/office/officeart/2009/3/layout/HorizontalOrganizationChart"/>
    <dgm:cxn modelId="{76E2A5C5-3DD0-47BC-A219-A26EDA81ABB8}" srcId="{A645127E-586F-4499-85A9-1B995C47917E}" destId="{84949218-B08B-45CE-AF66-88376206AC82}" srcOrd="0" destOrd="0" parTransId="{82EB5A56-6A23-48BF-B3A2-423451D31ACA}" sibTransId="{640A5B72-DB2A-4F25-8999-8F19FF7D2B11}"/>
    <dgm:cxn modelId="{CCC43CD1-7F1E-46B7-BB84-E917E0F1708F}" type="presOf" srcId="{84949218-B08B-45CE-AF66-88376206AC82}" destId="{FFD06CE4-4246-4584-84F4-7D72FE249435}" srcOrd="0" destOrd="0" presId="urn:microsoft.com/office/officeart/2009/3/layout/HorizontalOrganizationChart"/>
    <dgm:cxn modelId="{EAB367F5-9DE4-484E-8F59-CD907B291E37}" type="presOf" srcId="{9C7049D5-4135-4607-8ED7-CFC82EF8701F}" destId="{2D0AE9D8-91A2-4325-B877-77C90991F4CB}" srcOrd="0" destOrd="0" presId="urn:microsoft.com/office/officeart/2009/3/layout/HorizontalOrganizationChart"/>
    <dgm:cxn modelId="{91534BF6-6D57-4F96-962D-AE50879E0BCC}" type="presOf" srcId="{A645127E-586F-4499-85A9-1B995C47917E}" destId="{8DB6DDD7-8E82-485D-A3EC-FC17917639DC}" srcOrd="0" destOrd="0" presId="urn:microsoft.com/office/officeart/2009/3/layout/HorizontalOrganizationChart"/>
    <dgm:cxn modelId="{43C25AF7-708B-4773-953A-9D30CA172689}" srcId="{9C7049D5-4135-4607-8ED7-CFC82EF8701F}" destId="{E416C018-29E9-4290-9CD6-6DC40C667E61}" srcOrd="0" destOrd="0" parTransId="{2F909A66-7683-421D-B5EF-0EF011A86633}" sibTransId="{B5072951-248B-4A65-9A34-238BE1203F12}"/>
    <dgm:cxn modelId="{A68E66FC-796A-482F-A78B-6D338151D3D1}" type="presOf" srcId="{48CCA59C-AFB9-461B-A2FA-F25A78530C2F}" destId="{2EDAEBEE-E20A-40A2-9A0B-43447DCB9EBD}" srcOrd="0" destOrd="0" presId="urn:microsoft.com/office/officeart/2009/3/layout/HorizontalOrganizationChart"/>
    <dgm:cxn modelId="{F9A6AC8B-608A-4C41-87AF-09DAA3DE3E3C}" type="presParOf" srcId="{8DB6DDD7-8E82-485D-A3EC-FC17917639DC}" destId="{5AA2D46A-0E62-49D2-A2FC-4AE2191004BD}" srcOrd="0" destOrd="0" presId="urn:microsoft.com/office/officeart/2009/3/layout/HorizontalOrganizationChart"/>
    <dgm:cxn modelId="{33E587CE-2F18-44FB-B9F1-9D2A2648D282}" type="presParOf" srcId="{5AA2D46A-0E62-49D2-A2FC-4AE2191004BD}" destId="{9ABFF20A-83FE-4C88-A3BE-837770F0593F}" srcOrd="0" destOrd="0" presId="urn:microsoft.com/office/officeart/2009/3/layout/HorizontalOrganizationChart"/>
    <dgm:cxn modelId="{55FB04B9-6555-4B07-BCA2-46FCDDB7C23F}" type="presParOf" srcId="{9ABFF20A-83FE-4C88-A3BE-837770F0593F}" destId="{FFD06CE4-4246-4584-84F4-7D72FE249435}" srcOrd="0" destOrd="0" presId="urn:microsoft.com/office/officeart/2009/3/layout/HorizontalOrganizationChart"/>
    <dgm:cxn modelId="{62FDE184-1493-49A6-A11A-4B9561C07EFE}" type="presParOf" srcId="{9ABFF20A-83FE-4C88-A3BE-837770F0593F}" destId="{DCE2EE9E-E7BB-48B9-8144-409E21E7D5AB}" srcOrd="1" destOrd="0" presId="urn:microsoft.com/office/officeart/2009/3/layout/HorizontalOrganizationChart"/>
    <dgm:cxn modelId="{6457053D-5627-4794-ABA1-644021B398FD}" type="presParOf" srcId="{5AA2D46A-0E62-49D2-A2FC-4AE2191004BD}" destId="{50C534CB-D945-4640-95C4-2DFB77EDF3D3}" srcOrd="1" destOrd="0" presId="urn:microsoft.com/office/officeart/2009/3/layout/HorizontalOrganizationChart"/>
    <dgm:cxn modelId="{348998AE-6CAC-488F-9D9A-B44C45880B0A}" type="presParOf" srcId="{5AA2D46A-0E62-49D2-A2FC-4AE2191004BD}" destId="{DD6AEE4B-0F48-4863-A27A-EA1FDD4EF195}" srcOrd="2" destOrd="0" presId="urn:microsoft.com/office/officeart/2009/3/layout/HorizontalOrganizationChart"/>
    <dgm:cxn modelId="{2672DC15-6362-4869-9C08-5694AFF03DC0}" type="presParOf" srcId="{8DB6DDD7-8E82-485D-A3EC-FC17917639DC}" destId="{B98BBE0F-EEA1-4979-B6AF-AEF6DAF1B2D5}" srcOrd="1" destOrd="0" presId="urn:microsoft.com/office/officeart/2009/3/layout/HorizontalOrganizationChart"/>
    <dgm:cxn modelId="{04AE0892-3698-4227-8AB4-3DD37B039C65}" type="presParOf" srcId="{B98BBE0F-EEA1-4979-B6AF-AEF6DAF1B2D5}" destId="{DC2907A6-85FE-4B00-A822-0099E46611C6}" srcOrd="0" destOrd="0" presId="urn:microsoft.com/office/officeart/2009/3/layout/HorizontalOrganizationChart"/>
    <dgm:cxn modelId="{B867034B-183B-4FA0-86EA-8006B4A53A2C}" type="presParOf" srcId="{DC2907A6-85FE-4B00-A822-0099E46611C6}" destId="{A0181C00-7DF0-4C4E-A025-846070450CDB}" srcOrd="0" destOrd="0" presId="urn:microsoft.com/office/officeart/2009/3/layout/HorizontalOrganizationChart"/>
    <dgm:cxn modelId="{6276DF14-7030-4D60-8438-2030CD8642C8}" type="presParOf" srcId="{DC2907A6-85FE-4B00-A822-0099E46611C6}" destId="{B1914BB5-2BF0-4887-B267-9047ACBF4E02}" srcOrd="1" destOrd="0" presId="urn:microsoft.com/office/officeart/2009/3/layout/HorizontalOrganizationChart"/>
    <dgm:cxn modelId="{EBF6AC21-503D-497B-AAB4-C483124D3064}" type="presParOf" srcId="{B98BBE0F-EEA1-4979-B6AF-AEF6DAF1B2D5}" destId="{7179816D-5602-4CEB-AF39-9E46CA872D89}" srcOrd="1" destOrd="0" presId="urn:microsoft.com/office/officeart/2009/3/layout/HorizontalOrganizationChart"/>
    <dgm:cxn modelId="{CE0798E0-9E17-4C7F-BDB1-4F23C74E8D77}" type="presParOf" srcId="{B98BBE0F-EEA1-4979-B6AF-AEF6DAF1B2D5}" destId="{F14662D5-B8C4-4B99-858B-BA2E7350EC40}" srcOrd="2" destOrd="0" presId="urn:microsoft.com/office/officeart/2009/3/layout/HorizontalOrganizationChart"/>
    <dgm:cxn modelId="{1E356D9C-D8F6-4589-94BD-396F1A29C509}" type="presParOf" srcId="{8DB6DDD7-8E82-485D-A3EC-FC17917639DC}" destId="{CFB02A68-DF18-40E8-AE61-BBF94AA684F6}" srcOrd="2" destOrd="0" presId="urn:microsoft.com/office/officeart/2009/3/layout/HorizontalOrganizationChart"/>
    <dgm:cxn modelId="{3EBD9659-4DB1-4250-97A1-4C9281B22FDD}" type="presParOf" srcId="{CFB02A68-DF18-40E8-AE61-BBF94AA684F6}" destId="{7FD0360E-A60D-4C32-852C-128D9EC1A292}" srcOrd="0" destOrd="0" presId="urn:microsoft.com/office/officeart/2009/3/layout/HorizontalOrganizationChart"/>
    <dgm:cxn modelId="{A4093EC0-9ABD-467C-A200-DE6245546A13}" type="presParOf" srcId="{7FD0360E-A60D-4C32-852C-128D9EC1A292}" destId="{2D0AE9D8-91A2-4325-B877-77C90991F4CB}" srcOrd="0" destOrd="0" presId="urn:microsoft.com/office/officeart/2009/3/layout/HorizontalOrganizationChart"/>
    <dgm:cxn modelId="{4CF09C48-802C-4C55-83C3-E5767696BE50}" type="presParOf" srcId="{7FD0360E-A60D-4C32-852C-128D9EC1A292}" destId="{3CF81958-F099-4A76-A9FA-020A4EB3028B}" srcOrd="1" destOrd="0" presId="urn:microsoft.com/office/officeart/2009/3/layout/HorizontalOrganizationChart"/>
    <dgm:cxn modelId="{05A92CDB-D0C2-4669-A8E1-58AE6B283108}" type="presParOf" srcId="{CFB02A68-DF18-40E8-AE61-BBF94AA684F6}" destId="{C154D1AA-1A0C-4E0F-948A-DCB828CDAE19}" srcOrd="1" destOrd="0" presId="urn:microsoft.com/office/officeart/2009/3/layout/HorizontalOrganizationChart"/>
    <dgm:cxn modelId="{5182775D-86CF-46A5-983D-9A52F9D86F54}" type="presParOf" srcId="{C154D1AA-1A0C-4E0F-948A-DCB828CDAE19}" destId="{D88B9013-A84D-46A7-A089-87F97E5E05AC}" srcOrd="0" destOrd="0" presId="urn:microsoft.com/office/officeart/2009/3/layout/HorizontalOrganizationChart"/>
    <dgm:cxn modelId="{B02C3911-14CD-4540-9D02-63DB59D6458D}" type="presParOf" srcId="{C154D1AA-1A0C-4E0F-948A-DCB828CDAE19}" destId="{1223484A-6DB3-4474-96D4-432F667B3532}" srcOrd="1" destOrd="0" presId="urn:microsoft.com/office/officeart/2009/3/layout/HorizontalOrganizationChart"/>
    <dgm:cxn modelId="{9347EEF9-7D65-418D-AAEA-515E1D45B869}" type="presParOf" srcId="{1223484A-6DB3-4474-96D4-432F667B3532}" destId="{EC26C89E-C9BF-4521-9B2B-0664F3437B54}" srcOrd="0" destOrd="0" presId="urn:microsoft.com/office/officeart/2009/3/layout/HorizontalOrganizationChart"/>
    <dgm:cxn modelId="{F418C43A-D7B7-463D-BAE6-0F59A87FAB4E}" type="presParOf" srcId="{EC26C89E-C9BF-4521-9B2B-0664F3437B54}" destId="{8CD4A5AC-DE5C-47FF-9DC3-817542636C69}" srcOrd="0" destOrd="0" presId="urn:microsoft.com/office/officeart/2009/3/layout/HorizontalOrganizationChart"/>
    <dgm:cxn modelId="{9C235CD6-31BD-4AB0-BEC8-34FA7ACF0F7E}" type="presParOf" srcId="{EC26C89E-C9BF-4521-9B2B-0664F3437B54}" destId="{8C89553E-2DAA-4F23-95C4-94F2D7CFA9E9}" srcOrd="1" destOrd="0" presId="urn:microsoft.com/office/officeart/2009/3/layout/HorizontalOrganizationChart"/>
    <dgm:cxn modelId="{1C49AC8C-99BB-4A45-8BEF-0F77D02EFEB5}" type="presParOf" srcId="{1223484A-6DB3-4474-96D4-432F667B3532}" destId="{38E2FDCB-6CCD-45A6-8D8A-977BAD994548}" srcOrd="1" destOrd="0" presId="urn:microsoft.com/office/officeart/2009/3/layout/HorizontalOrganizationChart"/>
    <dgm:cxn modelId="{CB72BDA0-32F0-41A2-BFCB-60BA9035B61F}" type="presParOf" srcId="{1223484A-6DB3-4474-96D4-432F667B3532}" destId="{3D44295C-9E6D-4394-8F55-8B9B8E894B0F}" srcOrd="2" destOrd="0" presId="urn:microsoft.com/office/officeart/2009/3/layout/HorizontalOrganizationChart"/>
    <dgm:cxn modelId="{3063BEAE-0878-40B1-BB9B-CB0B887B3EA6}" type="presParOf" srcId="{C154D1AA-1A0C-4E0F-948A-DCB828CDAE19}" destId="{2EDAEBEE-E20A-40A2-9A0B-43447DCB9EBD}" srcOrd="2" destOrd="0" presId="urn:microsoft.com/office/officeart/2009/3/layout/HorizontalOrganizationChart"/>
    <dgm:cxn modelId="{7B27498E-460A-444E-8B1A-8C3F14763B8B}" type="presParOf" srcId="{C154D1AA-1A0C-4E0F-948A-DCB828CDAE19}" destId="{015B738F-A43B-4258-829A-90E000F9B5C0}" srcOrd="3" destOrd="0" presId="urn:microsoft.com/office/officeart/2009/3/layout/HorizontalOrganizationChart"/>
    <dgm:cxn modelId="{A83CC967-96A1-4969-A6FA-CD5D78A5C244}" type="presParOf" srcId="{015B738F-A43B-4258-829A-90E000F9B5C0}" destId="{98E73098-76BB-4814-ACBA-1140C0DD0C6F}" srcOrd="0" destOrd="0" presId="urn:microsoft.com/office/officeart/2009/3/layout/HorizontalOrganizationChart"/>
    <dgm:cxn modelId="{AB3E25FC-9012-46EA-A9BF-3710AE062A06}" type="presParOf" srcId="{98E73098-76BB-4814-ACBA-1140C0DD0C6F}" destId="{82A853EB-CEF1-4146-A445-E39E26FA4579}" srcOrd="0" destOrd="0" presId="urn:microsoft.com/office/officeart/2009/3/layout/HorizontalOrganizationChart"/>
    <dgm:cxn modelId="{4EAAD1DE-D6BA-4E85-BAE8-A15A7ECF2296}" type="presParOf" srcId="{98E73098-76BB-4814-ACBA-1140C0DD0C6F}" destId="{DF064CD9-A3C1-4646-90C9-B363B4BB20C2}" srcOrd="1" destOrd="0" presId="urn:microsoft.com/office/officeart/2009/3/layout/HorizontalOrganizationChart"/>
    <dgm:cxn modelId="{36141539-3728-4F0F-AFCC-0EF987B14335}" type="presParOf" srcId="{015B738F-A43B-4258-829A-90E000F9B5C0}" destId="{04529F65-9B6C-48BB-AF9A-15939583EB17}" srcOrd="1" destOrd="0" presId="urn:microsoft.com/office/officeart/2009/3/layout/HorizontalOrganizationChart"/>
    <dgm:cxn modelId="{A0E2F234-F8A6-48DE-BE5D-20586FBB1018}" type="presParOf" srcId="{015B738F-A43B-4258-829A-90E000F9B5C0}" destId="{2EEC8328-CDC4-45B9-8E9B-AF2E65AF33E9}" srcOrd="2" destOrd="0" presId="urn:microsoft.com/office/officeart/2009/3/layout/HorizontalOrganizationChart"/>
    <dgm:cxn modelId="{D0993554-E135-47E6-96DB-DB172094B5B9}" type="presParOf" srcId="{C154D1AA-1A0C-4E0F-948A-DCB828CDAE19}" destId="{F4F6AE04-953C-416E-8F26-96E8444D4212}" srcOrd="4" destOrd="0" presId="urn:microsoft.com/office/officeart/2009/3/layout/HorizontalOrganizationChart"/>
    <dgm:cxn modelId="{CBBBE993-D55B-4EC0-8377-710F7EE4E891}" type="presParOf" srcId="{C154D1AA-1A0C-4E0F-948A-DCB828CDAE19}" destId="{EEBD522D-B16E-444E-89A6-D1D0837160E7}" srcOrd="5" destOrd="0" presId="urn:microsoft.com/office/officeart/2009/3/layout/HorizontalOrganizationChart"/>
    <dgm:cxn modelId="{983C65DB-BD62-4A80-A5CF-3D8A60B3D6E5}" type="presParOf" srcId="{EEBD522D-B16E-444E-89A6-D1D0837160E7}" destId="{C0AFBA40-9496-4BF3-9751-C69FB0C80B09}" srcOrd="0" destOrd="0" presId="urn:microsoft.com/office/officeart/2009/3/layout/HorizontalOrganizationChart"/>
    <dgm:cxn modelId="{153C6E9E-2134-40B5-A3B4-ABF088F9B78A}" type="presParOf" srcId="{C0AFBA40-9496-4BF3-9751-C69FB0C80B09}" destId="{7B112442-A25D-4E12-BEAE-835289C66CAD}" srcOrd="0" destOrd="0" presId="urn:microsoft.com/office/officeart/2009/3/layout/HorizontalOrganizationChart"/>
    <dgm:cxn modelId="{A77D3735-7230-4450-9DA3-F80D622222C3}" type="presParOf" srcId="{C0AFBA40-9496-4BF3-9751-C69FB0C80B09}" destId="{F7A54CD6-1C58-49F3-84A9-81CB90F1F5C3}" srcOrd="1" destOrd="0" presId="urn:microsoft.com/office/officeart/2009/3/layout/HorizontalOrganizationChart"/>
    <dgm:cxn modelId="{38EC8DB1-59F3-459A-BD6B-A62AFD75E199}" type="presParOf" srcId="{EEBD522D-B16E-444E-89A6-D1D0837160E7}" destId="{65B8D752-F8EC-406F-8933-A0287F7F2638}" srcOrd="1" destOrd="0" presId="urn:microsoft.com/office/officeart/2009/3/layout/HorizontalOrganizationChart"/>
    <dgm:cxn modelId="{8417F262-20E7-48E8-ABE2-B947AF363E43}" type="presParOf" srcId="{EEBD522D-B16E-444E-89A6-D1D0837160E7}" destId="{1DFBB27E-4085-4C1F-B0E0-5D787ACC9874}" srcOrd="2" destOrd="0" presId="urn:microsoft.com/office/officeart/2009/3/layout/HorizontalOrganizationChart"/>
    <dgm:cxn modelId="{A9FA767F-39BA-4BDE-8B0B-1A9F754DCBAA}" type="presParOf" srcId="{C154D1AA-1A0C-4E0F-948A-DCB828CDAE19}" destId="{37CF199C-61C5-4BA8-A832-DFB2A8199CB9}" srcOrd="6" destOrd="0" presId="urn:microsoft.com/office/officeart/2009/3/layout/HorizontalOrganizationChart"/>
    <dgm:cxn modelId="{CE3EFCBB-1EF3-4C60-80C3-C4FE662E3DF6}" type="presParOf" srcId="{C154D1AA-1A0C-4E0F-948A-DCB828CDAE19}" destId="{272AD69E-4EFE-4257-84F0-26ED6A9B1202}" srcOrd="7" destOrd="0" presId="urn:microsoft.com/office/officeart/2009/3/layout/HorizontalOrganizationChart"/>
    <dgm:cxn modelId="{4EEBECD4-7E83-49BB-90DF-E7426A203D56}" type="presParOf" srcId="{272AD69E-4EFE-4257-84F0-26ED6A9B1202}" destId="{D74EB944-9406-441D-95A3-8E0EC886A027}" srcOrd="0" destOrd="0" presId="urn:microsoft.com/office/officeart/2009/3/layout/HorizontalOrganizationChart"/>
    <dgm:cxn modelId="{4C54800C-0F42-4ECF-9804-7BCEB339AC2D}" type="presParOf" srcId="{D74EB944-9406-441D-95A3-8E0EC886A027}" destId="{A4F8DB80-7430-42BC-B970-CEEC72A2C375}" srcOrd="0" destOrd="0" presId="urn:microsoft.com/office/officeart/2009/3/layout/HorizontalOrganizationChart"/>
    <dgm:cxn modelId="{2741B15F-EDDF-48CC-9245-70A2754F6F18}" type="presParOf" srcId="{D74EB944-9406-441D-95A3-8E0EC886A027}" destId="{D8A109CC-9747-4882-83DD-D4597A81F871}" srcOrd="1" destOrd="0" presId="urn:microsoft.com/office/officeart/2009/3/layout/HorizontalOrganizationChart"/>
    <dgm:cxn modelId="{0FF98E49-2350-4325-A105-657EA0E6E948}" type="presParOf" srcId="{272AD69E-4EFE-4257-84F0-26ED6A9B1202}" destId="{4E2086CB-CC6D-4BC7-8F60-7ECDEA21A828}" srcOrd="1" destOrd="0" presId="urn:microsoft.com/office/officeart/2009/3/layout/HorizontalOrganizationChart"/>
    <dgm:cxn modelId="{E096C1EC-8BFB-4841-8CCF-B070270C62F7}" type="presParOf" srcId="{272AD69E-4EFE-4257-84F0-26ED6A9B1202}" destId="{3D4DC716-1C2E-4E0D-84E4-DCB23C987178}" srcOrd="2" destOrd="0" presId="urn:microsoft.com/office/officeart/2009/3/layout/HorizontalOrganizationChart"/>
    <dgm:cxn modelId="{1444AADA-339A-44E9-9801-9B1A38BFB078}" type="presParOf" srcId="{CFB02A68-DF18-40E8-AE61-BBF94AA684F6}" destId="{5A3FA1C5-DE3A-4BD5-835C-AE309FBC538D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B3C408-9E93-49FA-87B0-FBCEE4166E3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70B842B-6477-46E6-9A77-3A9983D61F35}">
      <dgm:prSet/>
      <dgm:spPr/>
      <dgm:t>
        <a:bodyPr/>
        <a:lstStyle/>
        <a:p>
          <a:r>
            <a:rPr lang="en-US"/>
            <a:t>Set all providers up with coaching calls as soon as possible (don’t wait!)</a:t>
          </a:r>
        </a:p>
      </dgm:t>
    </dgm:pt>
    <dgm:pt modelId="{B36411BB-7D1F-4300-BE9D-273F2A5ED71C}" type="parTrans" cxnId="{2A0605DC-E4C3-48CB-A49A-10DA44DEC8F0}">
      <dgm:prSet/>
      <dgm:spPr/>
      <dgm:t>
        <a:bodyPr/>
        <a:lstStyle/>
        <a:p>
          <a:endParaRPr lang="en-US"/>
        </a:p>
      </dgm:t>
    </dgm:pt>
    <dgm:pt modelId="{F03BD16B-5462-4EF4-8ACD-38BDC0AEB91A}" type="sibTrans" cxnId="{2A0605DC-E4C3-48CB-A49A-10DA44DEC8F0}">
      <dgm:prSet/>
      <dgm:spPr/>
      <dgm:t>
        <a:bodyPr/>
        <a:lstStyle/>
        <a:p>
          <a:endParaRPr lang="en-US"/>
        </a:p>
      </dgm:t>
    </dgm:pt>
    <dgm:pt modelId="{A65E93D7-4C0E-47D6-9748-B244A5AF1AC8}">
      <dgm:prSet/>
      <dgm:spPr/>
      <dgm:t>
        <a:bodyPr/>
        <a:lstStyle/>
        <a:p>
          <a:r>
            <a:rPr lang="en-US"/>
            <a:t>Implementation team should continue to meet weekly to ensure things are working as intended</a:t>
          </a:r>
        </a:p>
      </dgm:t>
    </dgm:pt>
    <dgm:pt modelId="{C037987F-079A-4A85-A6A5-803683EF8599}" type="parTrans" cxnId="{82E4A2B9-4300-4374-A21C-00B1B10ECD34}">
      <dgm:prSet/>
      <dgm:spPr/>
      <dgm:t>
        <a:bodyPr/>
        <a:lstStyle/>
        <a:p>
          <a:endParaRPr lang="en-US"/>
        </a:p>
      </dgm:t>
    </dgm:pt>
    <dgm:pt modelId="{88F995A8-F7DE-4F8B-A519-C479DDB7B2D3}" type="sibTrans" cxnId="{82E4A2B9-4300-4374-A21C-00B1B10ECD34}">
      <dgm:prSet/>
      <dgm:spPr/>
      <dgm:t>
        <a:bodyPr/>
        <a:lstStyle/>
        <a:p>
          <a:endParaRPr lang="en-US"/>
        </a:p>
      </dgm:t>
    </dgm:pt>
    <dgm:pt modelId="{8E741335-CEE6-44DC-9DAA-C5D762F7892F}">
      <dgm:prSet/>
      <dgm:spPr/>
      <dgm:t>
        <a:bodyPr/>
        <a:lstStyle/>
        <a:p>
          <a:r>
            <a:rPr lang="en-US"/>
            <a:t>Review reports from EMR vendor if applicable to see how each user is doing in the system</a:t>
          </a:r>
        </a:p>
      </dgm:t>
    </dgm:pt>
    <dgm:pt modelId="{2A995791-59A8-4D44-8799-267DC5121E46}" type="parTrans" cxnId="{2E51AC3B-FCCB-43BD-8155-61D8486BEF94}">
      <dgm:prSet/>
      <dgm:spPr/>
      <dgm:t>
        <a:bodyPr/>
        <a:lstStyle/>
        <a:p>
          <a:endParaRPr lang="en-US"/>
        </a:p>
      </dgm:t>
    </dgm:pt>
    <dgm:pt modelId="{81EF48B1-4B54-4E68-882F-924B8D680064}" type="sibTrans" cxnId="{2E51AC3B-FCCB-43BD-8155-61D8486BEF94}">
      <dgm:prSet/>
      <dgm:spPr/>
      <dgm:t>
        <a:bodyPr/>
        <a:lstStyle/>
        <a:p>
          <a:endParaRPr lang="en-US"/>
        </a:p>
      </dgm:t>
    </dgm:pt>
    <dgm:pt modelId="{197D027A-4AC1-430C-91E0-D02A57AC1E2F}">
      <dgm:prSet/>
      <dgm:spPr/>
      <dgm:t>
        <a:bodyPr/>
        <a:lstStyle/>
        <a:p>
          <a:r>
            <a:rPr lang="en-US" dirty="0"/>
            <a:t>Ensuring everyone is on board with this change- talk in a positive nature regarding the change (this is critical when staff are disillusioned with change)</a:t>
          </a:r>
        </a:p>
      </dgm:t>
    </dgm:pt>
    <dgm:pt modelId="{9E6CE905-2597-4F23-8286-8694208D8907}" type="parTrans" cxnId="{594A505A-FB3F-4BED-A84F-323FD8E10BC7}">
      <dgm:prSet/>
      <dgm:spPr/>
      <dgm:t>
        <a:bodyPr/>
        <a:lstStyle/>
        <a:p>
          <a:endParaRPr lang="en-US"/>
        </a:p>
      </dgm:t>
    </dgm:pt>
    <dgm:pt modelId="{9E0A2465-8486-4E04-A15E-80D857C0A24B}" type="sibTrans" cxnId="{594A505A-FB3F-4BED-A84F-323FD8E10BC7}">
      <dgm:prSet/>
      <dgm:spPr/>
      <dgm:t>
        <a:bodyPr/>
        <a:lstStyle/>
        <a:p>
          <a:endParaRPr lang="en-US"/>
        </a:p>
      </dgm:t>
    </dgm:pt>
    <dgm:pt modelId="{4C7EBF17-D8AD-426D-91A6-A96127ED1B53}">
      <dgm:prSet/>
      <dgm:spPr/>
      <dgm:t>
        <a:bodyPr/>
        <a:lstStyle/>
        <a:p>
          <a:r>
            <a:rPr lang="en-US"/>
            <a:t>Find a physician champion</a:t>
          </a:r>
        </a:p>
      </dgm:t>
    </dgm:pt>
    <dgm:pt modelId="{84394362-E88F-4951-9793-B9FDE31C5778}" type="parTrans" cxnId="{ED7047B5-D762-4F9A-911D-18F2CD9E8CEA}">
      <dgm:prSet/>
      <dgm:spPr/>
      <dgm:t>
        <a:bodyPr/>
        <a:lstStyle/>
        <a:p>
          <a:endParaRPr lang="en-US"/>
        </a:p>
      </dgm:t>
    </dgm:pt>
    <dgm:pt modelId="{63C046CC-CB79-442C-A2F4-275C9CC25200}" type="sibTrans" cxnId="{ED7047B5-D762-4F9A-911D-18F2CD9E8CEA}">
      <dgm:prSet/>
      <dgm:spPr/>
      <dgm:t>
        <a:bodyPr/>
        <a:lstStyle/>
        <a:p>
          <a:endParaRPr lang="en-US"/>
        </a:p>
      </dgm:t>
    </dgm:pt>
    <dgm:pt modelId="{4234D69C-2EA1-43E0-9AB7-0759BF5B6231}">
      <dgm:prSet/>
      <dgm:spPr/>
      <dgm:t>
        <a:bodyPr/>
        <a:lstStyle/>
        <a:p>
          <a:r>
            <a:rPr lang="en-US"/>
            <a:t>Need to adjust our workflows to reflect the processes in the new EMR. </a:t>
          </a:r>
        </a:p>
      </dgm:t>
    </dgm:pt>
    <dgm:pt modelId="{F26BC9B2-2A2C-48BA-BC99-75175080B6E2}" type="parTrans" cxnId="{6C18B092-E415-4C9A-8D51-FF28E9311168}">
      <dgm:prSet/>
      <dgm:spPr/>
      <dgm:t>
        <a:bodyPr/>
        <a:lstStyle/>
        <a:p>
          <a:endParaRPr lang="en-US"/>
        </a:p>
      </dgm:t>
    </dgm:pt>
    <dgm:pt modelId="{8A8EB205-1B46-4DA5-AA4B-451E3DAD5EBD}" type="sibTrans" cxnId="{6C18B092-E415-4C9A-8D51-FF28E9311168}">
      <dgm:prSet/>
      <dgm:spPr/>
      <dgm:t>
        <a:bodyPr/>
        <a:lstStyle/>
        <a:p>
          <a:endParaRPr lang="en-US"/>
        </a:p>
      </dgm:t>
    </dgm:pt>
    <dgm:pt modelId="{9F9056B7-92BE-4F90-9FD8-CC58A55B8B23}" type="pres">
      <dgm:prSet presAssocID="{C4B3C408-9E93-49FA-87B0-FBCEE4166E35}" presName="linear" presStyleCnt="0">
        <dgm:presLayoutVars>
          <dgm:animLvl val="lvl"/>
          <dgm:resizeHandles val="exact"/>
        </dgm:presLayoutVars>
      </dgm:prSet>
      <dgm:spPr/>
    </dgm:pt>
    <dgm:pt modelId="{E4D08F90-B6DB-47B5-BBB9-83AFBED7E6DE}" type="pres">
      <dgm:prSet presAssocID="{770B842B-6477-46E6-9A77-3A9983D61F3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3B0817D-DDC4-4186-A76D-D60718999469}" type="pres">
      <dgm:prSet presAssocID="{F03BD16B-5462-4EF4-8ACD-38BDC0AEB91A}" presName="spacer" presStyleCnt="0"/>
      <dgm:spPr/>
    </dgm:pt>
    <dgm:pt modelId="{B96D8D64-0F33-4098-883F-B17092D1D8D3}" type="pres">
      <dgm:prSet presAssocID="{A65E93D7-4C0E-47D6-9748-B244A5AF1AC8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5092B9CE-DC70-4AEB-99DE-C0CD4E32B907}" type="pres">
      <dgm:prSet presAssocID="{88F995A8-F7DE-4F8B-A519-C479DDB7B2D3}" presName="spacer" presStyleCnt="0"/>
      <dgm:spPr/>
    </dgm:pt>
    <dgm:pt modelId="{6C506B76-59B7-4DF1-9D6F-14AE8678213A}" type="pres">
      <dgm:prSet presAssocID="{8E741335-CEE6-44DC-9DAA-C5D762F7892F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841ADA03-1C24-4D70-B031-14DF9A4E5311}" type="pres">
      <dgm:prSet presAssocID="{81EF48B1-4B54-4E68-882F-924B8D680064}" presName="spacer" presStyleCnt="0"/>
      <dgm:spPr/>
    </dgm:pt>
    <dgm:pt modelId="{CDE47B7C-B882-43EC-835A-A32E05C15EB2}" type="pres">
      <dgm:prSet presAssocID="{197D027A-4AC1-430C-91E0-D02A57AC1E2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226F2D81-1988-43E8-9E08-79A453AB2084}" type="pres">
      <dgm:prSet presAssocID="{9E0A2465-8486-4E04-A15E-80D857C0A24B}" presName="spacer" presStyleCnt="0"/>
      <dgm:spPr/>
    </dgm:pt>
    <dgm:pt modelId="{6CB7C810-B216-47C4-BF1A-4F3F525DA3EA}" type="pres">
      <dgm:prSet presAssocID="{4C7EBF17-D8AD-426D-91A6-A96127ED1B5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D56DD83-E960-40F8-816F-EA7627FE8DE6}" type="pres">
      <dgm:prSet presAssocID="{63C046CC-CB79-442C-A2F4-275C9CC25200}" presName="spacer" presStyleCnt="0"/>
      <dgm:spPr/>
    </dgm:pt>
    <dgm:pt modelId="{45A9C87C-937F-4551-AA91-9D13D13550D4}" type="pres">
      <dgm:prSet presAssocID="{4234D69C-2EA1-43E0-9AB7-0759BF5B623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64D92A06-6448-4FE5-9AC5-8353BCA8CB41}" type="presOf" srcId="{8E741335-CEE6-44DC-9DAA-C5D762F7892F}" destId="{6C506B76-59B7-4DF1-9D6F-14AE8678213A}" srcOrd="0" destOrd="0" presId="urn:microsoft.com/office/officeart/2005/8/layout/vList2"/>
    <dgm:cxn modelId="{D0A6BC3A-A658-41FF-9FD4-FC6CB1CB45E9}" type="presOf" srcId="{4234D69C-2EA1-43E0-9AB7-0759BF5B6231}" destId="{45A9C87C-937F-4551-AA91-9D13D13550D4}" srcOrd="0" destOrd="0" presId="urn:microsoft.com/office/officeart/2005/8/layout/vList2"/>
    <dgm:cxn modelId="{2E51AC3B-FCCB-43BD-8155-61D8486BEF94}" srcId="{C4B3C408-9E93-49FA-87B0-FBCEE4166E35}" destId="{8E741335-CEE6-44DC-9DAA-C5D762F7892F}" srcOrd="2" destOrd="0" parTransId="{2A995791-59A8-4D44-8799-267DC5121E46}" sibTransId="{81EF48B1-4B54-4E68-882F-924B8D680064}"/>
    <dgm:cxn modelId="{594A505A-FB3F-4BED-A84F-323FD8E10BC7}" srcId="{C4B3C408-9E93-49FA-87B0-FBCEE4166E35}" destId="{197D027A-4AC1-430C-91E0-D02A57AC1E2F}" srcOrd="3" destOrd="0" parTransId="{9E6CE905-2597-4F23-8286-8694208D8907}" sibTransId="{9E0A2465-8486-4E04-A15E-80D857C0A24B}"/>
    <dgm:cxn modelId="{36B9DD7A-5AE3-4756-BF83-837AA9D4F4D5}" type="presOf" srcId="{770B842B-6477-46E6-9A77-3A9983D61F35}" destId="{E4D08F90-B6DB-47B5-BBB9-83AFBED7E6DE}" srcOrd="0" destOrd="0" presId="urn:microsoft.com/office/officeart/2005/8/layout/vList2"/>
    <dgm:cxn modelId="{AC08E37A-8957-4432-BC2B-4517E08ACCD4}" type="presOf" srcId="{C4B3C408-9E93-49FA-87B0-FBCEE4166E35}" destId="{9F9056B7-92BE-4F90-9FD8-CC58A55B8B23}" srcOrd="0" destOrd="0" presId="urn:microsoft.com/office/officeart/2005/8/layout/vList2"/>
    <dgm:cxn modelId="{6C18B092-E415-4C9A-8D51-FF28E9311168}" srcId="{C4B3C408-9E93-49FA-87B0-FBCEE4166E35}" destId="{4234D69C-2EA1-43E0-9AB7-0759BF5B6231}" srcOrd="5" destOrd="0" parTransId="{F26BC9B2-2A2C-48BA-BC99-75175080B6E2}" sibTransId="{8A8EB205-1B46-4DA5-AA4B-451E3DAD5EBD}"/>
    <dgm:cxn modelId="{F4209CAA-EB53-4AAE-A787-0F46D79C4C8C}" type="presOf" srcId="{A65E93D7-4C0E-47D6-9748-B244A5AF1AC8}" destId="{B96D8D64-0F33-4098-883F-B17092D1D8D3}" srcOrd="0" destOrd="0" presId="urn:microsoft.com/office/officeart/2005/8/layout/vList2"/>
    <dgm:cxn modelId="{ED7047B5-D762-4F9A-911D-18F2CD9E8CEA}" srcId="{C4B3C408-9E93-49FA-87B0-FBCEE4166E35}" destId="{4C7EBF17-D8AD-426D-91A6-A96127ED1B53}" srcOrd="4" destOrd="0" parTransId="{84394362-E88F-4951-9793-B9FDE31C5778}" sibTransId="{63C046CC-CB79-442C-A2F4-275C9CC25200}"/>
    <dgm:cxn modelId="{82E4A2B9-4300-4374-A21C-00B1B10ECD34}" srcId="{C4B3C408-9E93-49FA-87B0-FBCEE4166E35}" destId="{A65E93D7-4C0E-47D6-9748-B244A5AF1AC8}" srcOrd="1" destOrd="0" parTransId="{C037987F-079A-4A85-A6A5-803683EF8599}" sibTransId="{88F995A8-F7DE-4F8B-A519-C479DDB7B2D3}"/>
    <dgm:cxn modelId="{53D7B1BA-0951-4EBB-8918-C08B474553AE}" type="presOf" srcId="{197D027A-4AC1-430C-91E0-D02A57AC1E2F}" destId="{CDE47B7C-B882-43EC-835A-A32E05C15EB2}" srcOrd="0" destOrd="0" presId="urn:microsoft.com/office/officeart/2005/8/layout/vList2"/>
    <dgm:cxn modelId="{2A0605DC-E4C3-48CB-A49A-10DA44DEC8F0}" srcId="{C4B3C408-9E93-49FA-87B0-FBCEE4166E35}" destId="{770B842B-6477-46E6-9A77-3A9983D61F35}" srcOrd="0" destOrd="0" parTransId="{B36411BB-7D1F-4300-BE9D-273F2A5ED71C}" sibTransId="{F03BD16B-5462-4EF4-8ACD-38BDC0AEB91A}"/>
    <dgm:cxn modelId="{EEA680E4-A16E-4057-907E-510855F8317D}" type="presOf" srcId="{4C7EBF17-D8AD-426D-91A6-A96127ED1B53}" destId="{6CB7C810-B216-47C4-BF1A-4F3F525DA3EA}" srcOrd="0" destOrd="0" presId="urn:microsoft.com/office/officeart/2005/8/layout/vList2"/>
    <dgm:cxn modelId="{912CE9DD-06C7-4EAB-90C9-94FC7DBF829B}" type="presParOf" srcId="{9F9056B7-92BE-4F90-9FD8-CC58A55B8B23}" destId="{E4D08F90-B6DB-47B5-BBB9-83AFBED7E6DE}" srcOrd="0" destOrd="0" presId="urn:microsoft.com/office/officeart/2005/8/layout/vList2"/>
    <dgm:cxn modelId="{BBD2DB0C-65AD-4C35-A1B7-377DEB9F7417}" type="presParOf" srcId="{9F9056B7-92BE-4F90-9FD8-CC58A55B8B23}" destId="{33B0817D-DDC4-4186-A76D-D60718999469}" srcOrd="1" destOrd="0" presId="urn:microsoft.com/office/officeart/2005/8/layout/vList2"/>
    <dgm:cxn modelId="{69AB917E-5EF7-4AE5-A378-91B9D7AB15D5}" type="presParOf" srcId="{9F9056B7-92BE-4F90-9FD8-CC58A55B8B23}" destId="{B96D8D64-0F33-4098-883F-B17092D1D8D3}" srcOrd="2" destOrd="0" presId="urn:microsoft.com/office/officeart/2005/8/layout/vList2"/>
    <dgm:cxn modelId="{F1371359-0592-4329-9F70-94E54420B477}" type="presParOf" srcId="{9F9056B7-92BE-4F90-9FD8-CC58A55B8B23}" destId="{5092B9CE-DC70-4AEB-99DE-C0CD4E32B907}" srcOrd="3" destOrd="0" presId="urn:microsoft.com/office/officeart/2005/8/layout/vList2"/>
    <dgm:cxn modelId="{400AB691-DDC4-43CB-AC0E-73DAB9B4AED6}" type="presParOf" srcId="{9F9056B7-92BE-4F90-9FD8-CC58A55B8B23}" destId="{6C506B76-59B7-4DF1-9D6F-14AE8678213A}" srcOrd="4" destOrd="0" presId="urn:microsoft.com/office/officeart/2005/8/layout/vList2"/>
    <dgm:cxn modelId="{CD7A1BD1-B0E9-46C5-948A-7248E8488452}" type="presParOf" srcId="{9F9056B7-92BE-4F90-9FD8-CC58A55B8B23}" destId="{841ADA03-1C24-4D70-B031-14DF9A4E5311}" srcOrd="5" destOrd="0" presId="urn:microsoft.com/office/officeart/2005/8/layout/vList2"/>
    <dgm:cxn modelId="{454AAABA-132A-4356-A95B-5AEBC2DA78FB}" type="presParOf" srcId="{9F9056B7-92BE-4F90-9FD8-CC58A55B8B23}" destId="{CDE47B7C-B882-43EC-835A-A32E05C15EB2}" srcOrd="6" destOrd="0" presId="urn:microsoft.com/office/officeart/2005/8/layout/vList2"/>
    <dgm:cxn modelId="{7960AC80-3E6B-4B22-AC65-7F03251E8BEE}" type="presParOf" srcId="{9F9056B7-92BE-4F90-9FD8-CC58A55B8B23}" destId="{226F2D81-1988-43E8-9E08-79A453AB2084}" srcOrd="7" destOrd="0" presId="urn:microsoft.com/office/officeart/2005/8/layout/vList2"/>
    <dgm:cxn modelId="{E0ABEB2D-1D5C-4414-B06B-C84DA97B12FD}" type="presParOf" srcId="{9F9056B7-92BE-4F90-9FD8-CC58A55B8B23}" destId="{6CB7C810-B216-47C4-BF1A-4F3F525DA3EA}" srcOrd="8" destOrd="0" presId="urn:microsoft.com/office/officeart/2005/8/layout/vList2"/>
    <dgm:cxn modelId="{F7BD3D5F-E538-4E41-BD1B-722FEACEBA9D}" type="presParOf" srcId="{9F9056B7-92BE-4F90-9FD8-CC58A55B8B23}" destId="{5D56DD83-E960-40F8-816F-EA7627FE8DE6}" srcOrd="9" destOrd="0" presId="urn:microsoft.com/office/officeart/2005/8/layout/vList2"/>
    <dgm:cxn modelId="{06A9EA30-03EA-4D3A-A892-47001A6E616A}" type="presParOf" srcId="{9F9056B7-92BE-4F90-9FD8-CC58A55B8B23}" destId="{45A9C87C-937F-4551-AA91-9D13D13550D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A1840D-F6AF-43E9-BE5D-3BEBA17435E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8A8D922-FFBF-428A-9336-58C8D8039B6C}">
      <dgm:prSet/>
      <dgm:spPr/>
      <dgm:t>
        <a:bodyPr/>
        <a:lstStyle/>
        <a:p>
          <a:r>
            <a:rPr lang="en-US"/>
            <a:t>Pre-implementation training is critical for success</a:t>
          </a:r>
        </a:p>
      </dgm:t>
    </dgm:pt>
    <dgm:pt modelId="{E893091B-D5F4-429A-B8E0-4309FB7C1D83}" type="parTrans" cxnId="{35890608-466A-4273-BCD1-CA8CCCB90005}">
      <dgm:prSet/>
      <dgm:spPr/>
      <dgm:t>
        <a:bodyPr/>
        <a:lstStyle/>
        <a:p>
          <a:endParaRPr lang="en-US"/>
        </a:p>
      </dgm:t>
    </dgm:pt>
    <dgm:pt modelId="{0796C6C9-435A-4999-9DD9-CA9B50D2F151}" type="sibTrans" cxnId="{35890608-466A-4273-BCD1-CA8CCCB90005}">
      <dgm:prSet/>
      <dgm:spPr/>
      <dgm:t>
        <a:bodyPr/>
        <a:lstStyle/>
        <a:p>
          <a:endParaRPr lang="en-US"/>
        </a:p>
      </dgm:t>
    </dgm:pt>
    <dgm:pt modelId="{D867DCC7-76A7-47BB-BDFA-1812FEFD11B2}">
      <dgm:prSet/>
      <dgm:spPr/>
      <dgm:t>
        <a:bodyPr/>
        <a:lstStyle/>
        <a:p>
          <a:r>
            <a:rPr lang="en-US"/>
            <a:t>Utilizing EMR self-helps to learn about the system is extremely helpful</a:t>
          </a:r>
        </a:p>
      </dgm:t>
    </dgm:pt>
    <dgm:pt modelId="{D8E8D5DF-38A9-419C-BA50-3B7B77838286}" type="parTrans" cxnId="{80F80CCE-586F-4FC9-BA25-5EFC459332F6}">
      <dgm:prSet/>
      <dgm:spPr/>
      <dgm:t>
        <a:bodyPr/>
        <a:lstStyle/>
        <a:p>
          <a:endParaRPr lang="en-US"/>
        </a:p>
      </dgm:t>
    </dgm:pt>
    <dgm:pt modelId="{51A44CCA-DA9E-4DFF-B0AA-07540B27E3BA}" type="sibTrans" cxnId="{80F80CCE-586F-4FC9-BA25-5EFC459332F6}">
      <dgm:prSet/>
      <dgm:spPr/>
      <dgm:t>
        <a:bodyPr/>
        <a:lstStyle/>
        <a:p>
          <a:endParaRPr lang="en-US"/>
        </a:p>
      </dgm:t>
    </dgm:pt>
    <dgm:pt modelId="{9E1D8E4A-A548-439C-8CD2-D93FB387F82B}">
      <dgm:prSet/>
      <dgm:spPr/>
      <dgm:t>
        <a:bodyPr/>
        <a:lstStyle/>
        <a:p>
          <a:r>
            <a:rPr lang="en-US"/>
            <a:t>Utilize your Customer Service Representative- ask questions (there are no stupid questions with a new system!)</a:t>
          </a:r>
        </a:p>
      </dgm:t>
    </dgm:pt>
    <dgm:pt modelId="{7FB8CFAE-ADBC-4BDF-839B-C5991424F662}" type="parTrans" cxnId="{6BF2F0AF-DAF2-4B6F-BB85-CC877B33C6ED}">
      <dgm:prSet/>
      <dgm:spPr/>
      <dgm:t>
        <a:bodyPr/>
        <a:lstStyle/>
        <a:p>
          <a:endParaRPr lang="en-US"/>
        </a:p>
      </dgm:t>
    </dgm:pt>
    <dgm:pt modelId="{A138BE55-F1B3-4D76-A8A4-EEB860B572E0}" type="sibTrans" cxnId="{6BF2F0AF-DAF2-4B6F-BB85-CC877B33C6ED}">
      <dgm:prSet/>
      <dgm:spPr/>
      <dgm:t>
        <a:bodyPr/>
        <a:lstStyle/>
        <a:p>
          <a:endParaRPr lang="en-US"/>
        </a:p>
      </dgm:t>
    </dgm:pt>
    <dgm:pt modelId="{D732E884-217F-473D-B262-0775F8D589DF}">
      <dgm:prSet/>
      <dgm:spPr/>
      <dgm:t>
        <a:bodyPr/>
        <a:lstStyle/>
        <a:p>
          <a:r>
            <a:rPr lang="en-US"/>
            <a:t>In-person trainings versus virtual</a:t>
          </a:r>
        </a:p>
      </dgm:t>
    </dgm:pt>
    <dgm:pt modelId="{787011E0-1091-457A-B044-FCABA3F3FBAE}" type="parTrans" cxnId="{48E94C0B-A4B8-49F3-8ACA-855D078C8E99}">
      <dgm:prSet/>
      <dgm:spPr/>
      <dgm:t>
        <a:bodyPr/>
        <a:lstStyle/>
        <a:p>
          <a:endParaRPr lang="en-US"/>
        </a:p>
      </dgm:t>
    </dgm:pt>
    <dgm:pt modelId="{A18B3062-8F4A-42BE-9D3B-61DAFB252D60}" type="sibTrans" cxnId="{48E94C0B-A4B8-49F3-8ACA-855D078C8E99}">
      <dgm:prSet/>
      <dgm:spPr/>
      <dgm:t>
        <a:bodyPr/>
        <a:lstStyle/>
        <a:p>
          <a:endParaRPr lang="en-US"/>
        </a:p>
      </dgm:t>
    </dgm:pt>
    <dgm:pt modelId="{22164CBC-B005-4BF1-8DD0-76EE7FEC6843}">
      <dgm:prSet/>
      <dgm:spPr/>
      <dgm:t>
        <a:bodyPr/>
        <a:lstStyle/>
        <a:p>
          <a:r>
            <a:rPr lang="en-US"/>
            <a:t>Need to do post-training to fine tune to our customizations</a:t>
          </a:r>
        </a:p>
      </dgm:t>
    </dgm:pt>
    <dgm:pt modelId="{2CA673F7-C713-41D0-B4CC-A2C277023F9A}" type="parTrans" cxnId="{0492A413-DCF5-4BF2-BD8F-DB87B35D2A59}">
      <dgm:prSet/>
      <dgm:spPr/>
      <dgm:t>
        <a:bodyPr/>
        <a:lstStyle/>
        <a:p>
          <a:endParaRPr lang="en-US"/>
        </a:p>
      </dgm:t>
    </dgm:pt>
    <dgm:pt modelId="{668E870E-01B2-43F2-B997-4483F4A8FB13}" type="sibTrans" cxnId="{0492A413-DCF5-4BF2-BD8F-DB87B35D2A59}">
      <dgm:prSet/>
      <dgm:spPr/>
      <dgm:t>
        <a:bodyPr/>
        <a:lstStyle/>
        <a:p>
          <a:endParaRPr lang="en-US"/>
        </a:p>
      </dgm:t>
    </dgm:pt>
    <dgm:pt modelId="{9D4F2BCB-2359-4093-A2A4-D20C4FB20959}" type="pres">
      <dgm:prSet presAssocID="{9FA1840D-F6AF-43E9-BE5D-3BEBA17435EB}" presName="linear" presStyleCnt="0">
        <dgm:presLayoutVars>
          <dgm:animLvl val="lvl"/>
          <dgm:resizeHandles val="exact"/>
        </dgm:presLayoutVars>
      </dgm:prSet>
      <dgm:spPr/>
    </dgm:pt>
    <dgm:pt modelId="{E877222C-B3B8-4A9F-A2AC-E58F3EB471E8}" type="pres">
      <dgm:prSet presAssocID="{68A8D922-FFBF-428A-9336-58C8D8039B6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C6CCA3E4-09EE-442E-A5E5-B851C11EF805}" type="pres">
      <dgm:prSet presAssocID="{0796C6C9-435A-4999-9DD9-CA9B50D2F151}" presName="spacer" presStyleCnt="0"/>
      <dgm:spPr/>
    </dgm:pt>
    <dgm:pt modelId="{93A4C9A4-F864-4B97-8F6C-62B1DD12957E}" type="pres">
      <dgm:prSet presAssocID="{D867DCC7-76A7-47BB-BDFA-1812FEFD11B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352F676-45B2-4BF1-9CAC-1D9021C0FD00}" type="pres">
      <dgm:prSet presAssocID="{51A44CCA-DA9E-4DFF-B0AA-07540B27E3BA}" presName="spacer" presStyleCnt="0"/>
      <dgm:spPr/>
    </dgm:pt>
    <dgm:pt modelId="{C7B2A70C-398A-4A44-907A-6914B75C772A}" type="pres">
      <dgm:prSet presAssocID="{9E1D8E4A-A548-439C-8CD2-D93FB387F82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1822FC4-9C90-49C8-AD20-D00D9F0C90F4}" type="pres">
      <dgm:prSet presAssocID="{A138BE55-F1B3-4D76-A8A4-EEB860B572E0}" presName="spacer" presStyleCnt="0"/>
      <dgm:spPr/>
    </dgm:pt>
    <dgm:pt modelId="{7FE0B106-5F4E-4CDA-AD5F-069AE13019A0}" type="pres">
      <dgm:prSet presAssocID="{D732E884-217F-473D-B262-0775F8D589DF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8602A8E0-A05B-4CF2-AE4D-161B3294D8A8}" type="pres">
      <dgm:prSet presAssocID="{A18B3062-8F4A-42BE-9D3B-61DAFB252D60}" presName="spacer" presStyleCnt="0"/>
      <dgm:spPr/>
    </dgm:pt>
    <dgm:pt modelId="{4B02A2A6-E1A4-471B-B1BE-37F5CD44FE5E}" type="pres">
      <dgm:prSet presAssocID="{22164CBC-B005-4BF1-8DD0-76EE7FEC684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35890608-466A-4273-BCD1-CA8CCCB90005}" srcId="{9FA1840D-F6AF-43E9-BE5D-3BEBA17435EB}" destId="{68A8D922-FFBF-428A-9336-58C8D8039B6C}" srcOrd="0" destOrd="0" parTransId="{E893091B-D5F4-429A-B8E0-4309FB7C1D83}" sibTransId="{0796C6C9-435A-4999-9DD9-CA9B50D2F151}"/>
    <dgm:cxn modelId="{48E94C0B-A4B8-49F3-8ACA-855D078C8E99}" srcId="{9FA1840D-F6AF-43E9-BE5D-3BEBA17435EB}" destId="{D732E884-217F-473D-B262-0775F8D589DF}" srcOrd="3" destOrd="0" parTransId="{787011E0-1091-457A-B044-FCABA3F3FBAE}" sibTransId="{A18B3062-8F4A-42BE-9D3B-61DAFB252D60}"/>
    <dgm:cxn modelId="{0492A413-DCF5-4BF2-BD8F-DB87B35D2A59}" srcId="{9FA1840D-F6AF-43E9-BE5D-3BEBA17435EB}" destId="{22164CBC-B005-4BF1-8DD0-76EE7FEC6843}" srcOrd="4" destOrd="0" parTransId="{2CA673F7-C713-41D0-B4CC-A2C277023F9A}" sibTransId="{668E870E-01B2-43F2-B997-4483F4A8FB13}"/>
    <dgm:cxn modelId="{66A10616-FA37-47DD-A8B3-6DA9E217F1FD}" type="presOf" srcId="{9E1D8E4A-A548-439C-8CD2-D93FB387F82B}" destId="{C7B2A70C-398A-4A44-907A-6914B75C772A}" srcOrd="0" destOrd="0" presId="urn:microsoft.com/office/officeart/2005/8/layout/vList2"/>
    <dgm:cxn modelId="{C7B36926-9B1E-4069-9C4D-3A8A7C497EE6}" type="presOf" srcId="{D732E884-217F-473D-B262-0775F8D589DF}" destId="{7FE0B106-5F4E-4CDA-AD5F-069AE13019A0}" srcOrd="0" destOrd="0" presId="urn:microsoft.com/office/officeart/2005/8/layout/vList2"/>
    <dgm:cxn modelId="{C2F9653F-454B-4225-896C-C9F3CD095A71}" type="presOf" srcId="{9FA1840D-F6AF-43E9-BE5D-3BEBA17435EB}" destId="{9D4F2BCB-2359-4093-A2A4-D20C4FB20959}" srcOrd="0" destOrd="0" presId="urn:microsoft.com/office/officeart/2005/8/layout/vList2"/>
    <dgm:cxn modelId="{E7B91341-407D-40F0-A61F-14C0E59E23AE}" type="presOf" srcId="{68A8D922-FFBF-428A-9336-58C8D8039B6C}" destId="{E877222C-B3B8-4A9F-A2AC-E58F3EB471E8}" srcOrd="0" destOrd="0" presId="urn:microsoft.com/office/officeart/2005/8/layout/vList2"/>
    <dgm:cxn modelId="{DCFA4149-A35F-4FE5-B391-471B4954C231}" type="presOf" srcId="{D867DCC7-76A7-47BB-BDFA-1812FEFD11B2}" destId="{93A4C9A4-F864-4B97-8F6C-62B1DD12957E}" srcOrd="0" destOrd="0" presId="urn:microsoft.com/office/officeart/2005/8/layout/vList2"/>
    <dgm:cxn modelId="{50A336A0-182C-4EE7-A336-A9B0D9189C87}" type="presOf" srcId="{22164CBC-B005-4BF1-8DD0-76EE7FEC6843}" destId="{4B02A2A6-E1A4-471B-B1BE-37F5CD44FE5E}" srcOrd="0" destOrd="0" presId="urn:microsoft.com/office/officeart/2005/8/layout/vList2"/>
    <dgm:cxn modelId="{6BF2F0AF-DAF2-4B6F-BB85-CC877B33C6ED}" srcId="{9FA1840D-F6AF-43E9-BE5D-3BEBA17435EB}" destId="{9E1D8E4A-A548-439C-8CD2-D93FB387F82B}" srcOrd="2" destOrd="0" parTransId="{7FB8CFAE-ADBC-4BDF-839B-C5991424F662}" sibTransId="{A138BE55-F1B3-4D76-A8A4-EEB860B572E0}"/>
    <dgm:cxn modelId="{80F80CCE-586F-4FC9-BA25-5EFC459332F6}" srcId="{9FA1840D-F6AF-43E9-BE5D-3BEBA17435EB}" destId="{D867DCC7-76A7-47BB-BDFA-1812FEFD11B2}" srcOrd="1" destOrd="0" parTransId="{D8E8D5DF-38A9-419C-BA50-3B7B77838286}" sibTransId="{51A44CCA-DA9E-4DFF-B0AA-07540B27E3BA}"/>
    <dgm:cxn modelId="{C901F302-0BEE-439B-ABAF-4D0A32F412D2}" type="presParOf" srcId="{9D4F2BCB-2359-4093-A2A4-D20C4FB20959}" destId="{E877222C-B3B8-4A9F-A2AC-E58F3EB471E8}" srcOrd="0" destOrd="0" presId="urn:microsoft.com/office/officeart/2005/8/layout/vList2"/>
    <dgm:cxn modelId="{6F2C3961-AB70-479D-822B-29F45B8153DE}" type="presParOf" srcId="{9D4F2BCB-2359-4093-A2A4-D20C4FB20959}" destId="{C6CCA3E4-09EE-442E-A5E5-B851C11EF805}" srcOrd="1" destOrd="0" presId="urn:microsoft.com/office/officeart/2005/8/layout/vList2"/>
    <dgm:cxn modelId="{36538C3A-4E18-4CED-B25B-275F76A827EA}" type="presParOf" srcId="{9D4F2BCB-2359-4093-A2A4-D20C4FB20959}" destId="{93A4C9A4-F864-4B97-8F6C-62B1DD12957E}" srcOrd="2" destOrd="0" presId="urn:microsoft.com/office/officeart/2005/8/layout/vList2"/>
    <dgm:cxn modelId="{EC2CB9A5-8169-408A-8BD9-6EAC8B69F233}" type="presParOf" srcId="{9D4F2BCB-2359-4093-A2A4-D20C4FB20959}" destId="{6352F676-45B2-4BF1-9CAC-1D9021C0FD00}" srcOrd="3" destOrd="0" presId="urn:microsoft.com/office/officeart/2005/8/layout/vList2"/>
    <dgm:cxn modelId="{DACA6F40-59D1-4340-8067-4BE907E6744A}" type="presParOf" srcId="{9D4F2BCB-2359-4093-A2A4-D20C4FB20959}" destId="{C7B2A70C-398A-4A44-907A-6914B75C772A}" srcOrd="4" destOrd="0" presId="urn:microsoft.com/office/officeart/2005/8/layout/vList2"/>
    <dgm:cxn modelId="{EDD2B677-8F32-443A-93A7-9BFE34785BDA}" type="presParOf" srcId="{9D4F2BCB-2359-4093-A2A4-D20C4FB20959}" destId="{11822FC4-9C90-49C8-AD20-D00D9F0C90F4}" srcOrd="5" destOrd="0" presId="urn:microsoft.com/office/officeart/2005/8/layout/vList2"/>
    <dgm:cxn modelId="{263E8409-7917-4344-8C47-1A5A0566B7D2}" type="presParOf" srcId="{9D4F2BCB-2359-4093-A2A4-D20C4FB20959}" destId="{7FE0B106-5F4E-4CDA-AD5F-069AE13019A0}" srcOrd="6" destOrd="0" presId="urn:microsoft.com/office/officeart/2005/8/layout/vList2"/>
    <dgm:cxn modelId="{AE337C81-5C24-4631-9299-A52145893F2F}" type="presParOf" srcId="{9D4F2BCB-2359-4093-A2A4-D20C4FB20959}" destId="{8602A8E0-A05B-4CF2-AE4D-161B3294D8A8}" srcOrd="7" destOrd="0" presId="urn:microsoft.com/office/officeart/2005/8/layout/vList2"/>
    <dgm:cxn modelId="{E7BA9844-E609-4013-9339-E243529A83AD}" type="presParOf" srcId="{9D4F2BCB-2359-4093-A2A4-D20C4FB20959}" destId="{4B02A2A6-E1A4-471B-B1BE-37F5CD44FE5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0B6061F-2438-463A-A833-D3781C58942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55FB5C0-8870-43A1-8B7C-CCBD4A93679D}">
      <dgm:prSet/>
      <dgm:spPr/>
      <dgm:t>
        <a:bodyPr/>
        <a:lstStyle/>
        <a:p>
          <a:r>
            <a:rPr lang="en-US"/>
            <a:t>Reports- ability to create reports, canned reports, links to all the quality reports (i.e., UDS, PCMH, MU)</a:t>
          </a:r>
        </a:p>
      </dgm:t>
    </dgm:pt>
    <dgm:pt modelId="{5B7C9B91-1B86-49FC-A306-53628789C537}" type="parTrans" cxnId="{FC80335A-B890-46CF-A49D-7889BDD2177D}">
      <dgm:prSet/>
      <dgm:spPr/>
      <dgm:t>
        <a:bodyPr/>
        <a:lstStyle/>
        <a:p>
          <a:endParaRPr lang="en-US"/>
        </a:p>
      </dgm:t>
    </dgm:pt>
    <dgm:pt modelId="{0F1782ED-D44A-407E-9CCE-7668F16D78CF}" type="sibTrans" cxnId="{FC80335A-B890-46CF-A49D-7889BDD2177D}">
      <dgm:prSet/>
      <dgm:spPr/>
      <dgm:t>
        <a:bodyPr/>
        <a:lstStyle/>
        <a:p>
          <a:endParaRPr lang="en-US"/>
        </a:p>
      </dgm:t>
    </dgm:pt>
    <dgm:pt modelId="{DB1BFA53-B6E7-4BB0-9793-B40AB9B6DD7C}">
      <dgm:prSet/>
      <dgm:spPr/>
      <dgm:t>
        <a:bodyPr/>
        <a:lstStyle/>
        <a:p>
          <a:r>
            <a:rPr lang="en-US"/>
            <a:t>Having an FQHC team- our support team is FQHC trained and specialized</a:t>
          </a:r>
        </a:p>
      </dgm:t>
    </dgm:pt>
    <dgm:pt modelId="{E6767E46-6CAC-4E66-8B85-47ECD4B7F3D6}" type="parTrans" cxnId="{9913CC17-1CA9-4A24-8A79-08C7630F41CB}">
      <dgm:prSet/>
      <dgm:spPr/>
      <dgm:t>
        <a:bodyPr/>
        <a:lstStyle/>
        <a:p>
          <a:endParaRPr lang="en-US"/>
        </a:p>
      </dgm:t>
    </dgm:pt>
    <dgm:pt modelId="{14EEAFF1-1474-4B62-BB4D-809A5D0D7873}" type="sibTrans" cxnId="{9913CC17-1CA9-4A24-8A79-08C7630F41CB}">
      <dgm:prSet/>
      <dgm:spPr/>
      <dgm:t>
        <a:bodyPr/>
        <a:lstStyle/>
        <a:p>
          <a:endParaRPr lang="en-US"/>
        </a:p>
      </dgm:t>
    </dgm:pt>
    <dgm:pt modelId="{EE8470C5-1694-4EAB-B5E8-BAFFB5DAF0FE}">
      <dgm:prSet/>
      <dgm:spPr/>
      <dgm:t>
        <a:bodyPr/>
        <a:lstStyle/>
        <a:p>
          <a:r>
            <a:rPr lang="en-US"/>
            <a:t>Having a separate Quality tab in patient’s chart- easy to manage during patient visit</a:t>
          </a:r>
        </a:p>
      </dgm:t>
    </dgm:pt>
    <dgm:pt modelId="{B260160E-7802-4745-A912-6AA6477250B9}" type="parTrans" cxnId="{516CCCCB-09B2-4261-BA9D-48B39D3250DE}">
      <dgm:prSet/>
      <dgm:spPr/>
      <dgm:t>
        <a:bodyPr/>
        <a:lstStyle/>
        <a:p>
          <a:endParaRPr lang="en-US"/>
        </a:p>
      </dgm:t>
    </dgm:pt>
    <dgm:pt modelId="{6252AA29-013B-443A-B0DC-C3B57D2EC727}" type="sibTrans" cxnId="{516CCCCB-09B2-4261-BA9D-48B39D3250DE}">
      <dgm:prSet/>
      <dgm:spPr/>
      <dgm:t>
        <a:bodyPr/>
        <a:lstStyle/>
        <a:p>
          <a:endParaRPr lang="en-US"/>
        </a:p>
      </dgm:t>
    </dgm:pt>
    <dgm:pt modelId="{52C1D294-08E2-4E9C-A608-82046A271BD7}">
      <dgm:prSet/>
      <dgm:spPr/>
      <dgm:t>
        <a:bodyPr/>
        <a:lstStyle/>
        <a:p>
          <a:r>
            <a:rPr lang="en-US"/>
            <a:t>Self help ability- less reliance on a ticketing system</a:t>
          </a:r>
        </a:p>
      </dgm:t>
    </dgm:pt>
    <dgm:pt modelId="{C7AC3445-1002-4507-A0E8-18CE5A2855DE}" type="parTrans" cxnId="{5F42748C-D4D9-4A73-ACBD-4149FE4D4EF8}">
      <dgm:prSet/>
      <dgm:spPr/>
      <dgm:t>
        <a:bodyPr/>
        <a:lstStyle/>
        <a:p>
          <a:endParaRPr lang="en-US"/>
        </a:p>
      </dgm:t>
    </dgm:pt>
    <dgm:pt modelId="{B643789C-41FF-47DE-A922-9392CF178B20}" type="sibTrans" cxnId="{5F42748C-D4D9-4A73-ACBD-4149FE4D4EF8}">
      <dgm:prSet/>
      <dgm:spPr/>
      <dgm:t>
        <a:bodyPr/>
        <a:lstStyle/>
        <a:p>
          <a:endParaRPr lang="en-US"/>
        </a:p>
      </dgm:t>
    </dgm:pt>
    <dgm:pt modelId="{C8261F23-010E-4EB7-9CEB-0B00344BE892}">
      <dgm:prSet/>
      <dgm:spPr/>
      <dgm:t>
        <a:bodyPr/>
        <a:lstStyle/>
        <a:p>
          <a:r>
            <a:rPr lang="en-US"/>
            <a:t>Pre-built encounter plans and templates- web based EMR</a:t>
          </a:r>
        </a:p>
      </dgm:t>
    </dgm:pt>
    <dgm:pt modelId="{62738E41-F3AD-42E2-9732-6DEA58309522}" type="parTrans" cxnId="{4C628A68-1013-4E7D-82D8-0102713EB905}">
      <dgm:prSet/>
      <dgm:spPr/>
      <dgm:t>
        <a:bodyPr/>
        <a:lstStyle/>
        <a:p>
          <a:endParaRPr lang="en-US"/>
        </a:p>
      </dgm:t>
    </dgm:pt>
    <dgm:pt modelId="{982A6570-9AB4-4D3E-859E-D4D20502B89C}" type="sibTrans" cxnId="{4C628A68-1013-4E7D-82D8-0102713EB905}">
      <dgm:prSet/>
      <dgm:spPr/>
      <dgm:t>
        <a:bodyPr/>
        <a:lstStyle/>
        <a:p>
          <a:endParaRPr lang="en-US"/>
        </a:p>
      </dgm:t>
    </dgm:pt>
    <dgm:pt modelId="{EC897681-B9EA-4ACF-A040-048D40C2D8D7}">
      <dgm:prSet/>
      <dgm:spPr/>
      <dgm:t>
        <a:bodyPr/>
        <a:lstStyle/>
        <a:p>
          <a:r>
            <a:rPr lang="en-US"/>
            <a:t>Support groups with other users via Athena platform</a:t>
          </a:r>
        </a:p>
      </dgm:t>
    </dgm:pt>
    <dgm:pt modelId="{B4AC0074-9499-4A74-AC18-99236B831147}" type="parTrans" cxnId="{90BC57B4-D76F-4B90-9072-050268040030}">
      <dgm:prSet/>
      <dgm:spPr/>
      <dgm:t>
        <a:bodyPr/>
        <a:lstStyle/>
        <a:p>
          <a:endParaRPr lang="en-US"/>
        </a:p>
      </dgm:t>
    </dgm:pt>
    <dgm:pt modelId="{21755534-76B7-408E-BC89-C6B9A920E985}" type="sibTrans" cxnId="{90BC57B4-D76F-4B90-9072-050268040030}">
      <dgm:prSet/>
      <dgm:spPr/>
      <dgm:t>
        <a:bodyPr/>
        <a:lstStyle/>
        <a:p>
          <a:endParaRPr lang="en-US"/>
        </a:p>
      </dgm:t>
    </dgm:pt>
    <dgm:pt modelId="{2FBC2606-4161-4521-82C9-623E56156D24}">
      <dgm:prSet/>
      <dgm:spPr/>
      <dgm:t>
        <a:bodyPr/>
        <a:lstStyle/>
        <a:p>
          <a:r>
            <a:rPr lang="en-US"/>
            <a:t>Beta testing opportunities and spring, summer, fall updates</a:t>
          </a:r>
        </a:p>
      </dgm:t>
    </dgm:pt>
    <dgm:pt modelId="{CA2E6472-5134-44AD-AEE2-8F3725CAA537}" type="parTrans" cxnId="{718870A3-7361-4F0C-9BD4-942D889599A4}">
      <dgm:prSet/>
      <dgm:spPr/>
      <dgm:t>
        <a:bodyPr/>
        <a:lstStyle/>
        <a:p>
          <a:endParaRPr lang="en-US"/>
        </a:p>
      </dgm:t>
    </dgm:pt>
    <dgm:pt modelId="{DB241652-A6FD-41F3-84EE-6895F1A7BF55}" type="sibTrans" cxnId="{718870A3-7361-4F0C-9BD4-942D889599A4}">
      <dgm:prSet/>
      <dgm:spPr/>
      <dgm:t>
        <a:bodyPr/>
        <a:lstStyle/>
        <a:p>
          <a:endParaRPr lang="en-US"/>
        </a:p>
      </dgm:t>
    </dgm:pt>
    <dgm:pt modelId="{BB58E12C-27FA-4B8D-A3E1-5285FAD5D72E}" type="pres">
      <dgm:prSet presAssocID="{80B6061F-2438-463A-A833-D3781C589426}" presName="linear" presStyleCnt="0">
        <dgm:presLayoutVars>
          <dgm:animLvl val="lvl"/>
          <dgm:resizeHandles val="exact"/>
        </dgm:presLayoutVars>
      </dgm:prSet>
      <dgm:spPr/>
    </dgm:pt>
    <dgm:pt modelId="{74BC25A5-25FB-4EAB-BBF5-48D2F39CFBC1}" type="pres">
      <dgm:prSet presAssocID="{255FB5C0-8870-43A1-8B7C-CCBD4A93679D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AC0AB36A-618D-4B4E-89B1-79A569614019}" type="pres">
      <dgm:prSet presAssocID="{0F1782ED-D44A-407E-9CCE-7668F16D78CF}" presName="spacer" presStyleCnt="0"/>
      <dgm:spPr/>
    </dgm:pt>
    <dgm:pt modelId="{A48DAEC0-A514-4450-8537-C1A9599D0FE7}" type="pres">
      <dgm:prSet presAssocID="{DB1BFA53-B6E7-4BB0-9793-B40AB9B6DD7C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C0D30EFC-4B63-4946-9CA2-2A56A470E7E9}" type="pres">
      <dgm:prSet presAssocID="{14EEAFF1-1474-4B62-BB4D-809A5D0D7873}" presName="spacer" presStyleCnt="0"/>
      <dgm:spPr/>
    </dgm:pt>
    <dgm:pt modelId="{9938FB7D-BD49-4AF8-91CA-08F432E57A18}" type="pres">
      <dgm:prSet presAssocID="{EE8470C5-1694-4EAB-B5E8-BAFFB5DAF0FE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80B2FC6-7B02-4A80-AEA2-87C38CADE7FD}" type="pres">
      <dgm:prSet presAssocID="{6252AA29-013B-443A-B0DC-C3B57D2EC727}" presName="spacer" presStyleCnt="0"/>
      <dgm:spPr/>
    </dgm:pt>
    <dgm:pt modelId="{C7CC31D9-DAC5-4151-B259-DF30E1213368}" type="pres">
      <dgm:prSet presAssocID="{52C1D294-08E2-4E9C-A608-82046A271BD7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1134F5F-2479-48C9-A3B1-1E5FE7EDF69A}" type="pres">
      <dgm:prSet presAssocID="{B643789C-41FF-47DE-A922-9392CF178B20}" presName="spacer" presStyleCnt="0"/>
      <dgm:spPr/>
    </dgm:pt>
    <dgm:pt modelId="{380741BB-851B-44B2-86F4-E58A84D87347}" type="pres">
      <dgm:prSet presAssocID="{C8261F23-010E-4EB7-9CEB-0B00344BE89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6849B2D2-B82C-4CAF-BA15-B16D6C8CE98B}" type="pres">
      <dgm:prSet presAssocID="{982A6570-9AB4-4D3E-859E-D4D20502B89C}" presName="spacer" presStyleCnt="0"/>
      <dgm:spPr/>
    </dgm:pt>
    <dgm:pt modelId="{3954B96F-4155-4BF8-8009-5DF4C862C339}" type="pres">
      <dgm:prSet presAssocID="{EC897681-B9EA-4ACF-A040-048D40C2D8D7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4856420E-7911-4FE2-86AA-FE8DF1F5E4C4}" type="pres">
      <dgm:prSet presAssocID="{21755534-76B7-408E-BC89-C6B9A920E985}" presName="spacer" presStyleCnt="0"/>
      <dgm:spPr/>
    </dgm:pt>
    <dgm:pt modelId="{B9EC07A2-97A4-49E1-9CE2-487611CD289D}" type="pres">
      <dgm:prSet presAssocID="{2FBC2606-4161-4521-82C9-623E56156D24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913CC17-1CA9-4A24-8A79-08C7630F41CB}" srcId="{80B6061F-2438-463A-A833-D3781C589426}" destId="{DB1BFA53-B6E7-4BB0-9793-B40AB9B6DD7C}" srcOrd="1" destOrd="0" parTransId="{E6767E46-6CAC-4E66-8B85-47ECD4B7F3D6}" sibTransId="{14EEAFF1-1474-4B62-BB4D-809A5D0D7873}"/>
    <dgm:cxn modelId="{C4CEA81E-84BA-40CE-A26C-BF7EDCA57340}" type="presOf" srcId="{80B6061F-2438-463A-A833-D3781C589426}" destId="{BB58E12C-27FA-4B8D-A3E1-5285FAD5D72E}" srcOrd="0" destOrd="0" presId="urn:microsoft.com/office/officeart/2005/8/layout/vList2"/>
    <dgm:cxn modelId="{63EC765F-0C1B-412D-AD72-AFC98E46CB99}" type="presOf" srcId="{2FBC2606-4161-4521-82C9-623E56156D24}" destId="{B9EC07A2-97A4-49E1-9CE2-487611CD289D}" srcOrd="0" destOrd="0" presId="urn:microsoft.com/office/officeart/2005/8/layout/vList2"/>
    <dgm:cxn modelId="{4C628A68-1013-4E7D-82D8-0102713EB905}" srcId="{80B6061F-2438-463A-A833-D3781C589426}" destId="{C8261F23-010E-4EB7-9CEB-0B00344BE892}" srcOrd="4" destOrd="0" parTransId="{62738E41-F3AD-42E2-9732-6DEA58309522}" sibTransId="{982A6570-9AB4-4D3E-859E-D4D20502B89C}"/>
    <dgm:cxn modelId="{81E48349-3B1E-418D-B91A-10B6F03E0F38}" type="presOf" srcId="{EC897681-B9EA-4ACF-A040-048D40C2D8D7}" destId="{3954B96F-4155-4BF8-8009-5DF4C862C339}" srcOrd="0" destOrd="0" presId="urn:microsoft.com/office/officeart/2005/8/layout/vList2"/>
    <dgm:cxn modelId="{F086AB72-40A1-43F1-8A4F-4A2FFDB25CE6}" type="presOf" srcId="{C8261F23-010E-4EB7-9CEB-0B00344BE892}" destId="{380741BB-851B-44B2-86F4-E58A84D87347}" srcOrd="0" destOrd="0" presId="urn:microsoft.com/office/officeart/2005/8/layout/vList2"/>
    <dgm:cxn modelId="{FC80335A-B890-46CF-A49D-7889BDD2177D}" srcId="{80B6061F-2438-463A-A833-D3781C589426}" destId="{255FB5C0-8870-43A1-8B7C-CCBD4A93679D}" srcOrd="0" destOrd="0" parTransId="{5B7C9B91-1B86-49FC-A306-53628789C537}" sibTransId="{0F1782ED-D44A-407E-9CCE-7668F16D78CF}"/>
    <dgm:cxn modelId="{53913188-D689-4E6C-B42C-E51352A7141F}" type="presOf" srcId="{52C1D294-08E2-4E9C-A608-82046A271BD7}" destId="{C7CC31D9-DAC5-4151-B259-DF30E1213368}" srcOrd="0" destOrd="0" presId="urn:microsoft.com/office/officeart/2005/8/layout/vList2"/>
    <dgm:cxn modelId="{5F42748C-D4D9-4A73-ACBD-4149FE4D4EF8}" srcId="{80B6061F-2438-463A-A833-D3781C589426}" destId="{52C1D294-08E2-4E9C-A608-82046A271BD7}" srcOrd="3" destOrd="0" parTransId="{C7AC3445-1002-4507-A0E8-18CE5A2855DE}" sibTransId="{B643789C-41FF-47DE-A922-9392CF178B20}"/>
    <dgm:cxn modelId="{B98CF291-081B-4EF2-99EF-4DD102F0F03E}" type="presOf" srcId="{255FB5C0-8870-43A1-8B7C-CCBD4A93679D}" destId="{74BC25A5-25FB-4EAB-BBF5-48D2F39CFBC1}" srcOrd="0" destOrd="0" presId="urn:microsoft.com/office/officeart/2005/8/layout/vList2"/>
    <dgm:cxn modelId="{6BA9FF96-70C1-484F-88A7-90157F5854DF}" type="presOf" srcId="{EE8470C5-1694-4EAB-B5E8-BAFFB5DAF0FE}" destId="{9938FB7D-BD49-4AF8-91CA-08F432E57A18}" srcOrd="0" destOrd="0" presId="urn:microsoft.com/office/officeart/2005/8/layout/vList2"/>
    <dgm:cxn modelId="{718870A3-7361-4F0C-9BD4-942D889599A4}" srcId="{80B6061F-2438-463A-A833-D3781C589426}" destId="{2FBC2606-4161-4521-82C9-623E56156D24}" srcOrd="6" destOrd="0" parTransId="{CA2E6472-5134-44AD-AEE2-8F3725CAA537}" sibTransId="{DB241652-A6FD-41F3-84EE-6895F1A7BF55}"/>
    <dgm:cxn modelId="{90BC57B4-D76F-4B90-9072-050268040030}" srcId="{80B6061F-2438-463A-A833-D3781C589426}" destId="{EC897681-B9EA-4ACF-A040-048D40C2D8D7}" srcOrd="5" destOrd="0" parTransId="{B4AC0074-9499-4A74-AC18-99236B831147}" sibTransId="{21755534-76B7-408E-BC89-C6B9A920E985}"/>
    <dgm:cxn modelId="{516CCCCB-09B2-4261-BA9D-48B39D3250DE}" srcId="{80B6061F-2438-463A-A833-D3781C589426}" destId="{EE8470C5-1694-4EAB-B5E8-BAFFB5DAF0FE}" srcOrd="2" destOrd="0" parTransId="{B260160E-7802-4745-A912-6AA6477250B9}" sibTransId="{6252AA29-013B-443A-B0DC-C3B57D2EC727}"/>
    <dgm:cxn modelId="{168B82D1-BA8B-4EB2-9043-2216B4BBDE19}" type="presOf" srcId="{DB1BFA53-B6E7-4BB0-9793-B40AB9B6DD7C}" destId="{A48DAEC0-A514-4450-8537-C1A9599D0FE7}" srcOrd="0" destOrd="0" presId="urn:microsoft.com/office/officeart/2005/8/layout/vList2"/>
    <dgm:cxn modelId="{AD69F47F-25BE-492B-AD08-B664FCEF4CB7}" type="presParOf" srcId="{BB58E12C-27FA-4B8D-A3E1-5285FAD5D72E}" destId="{74BC25A5-25FB-4EAB-BBF5-48D2F39CFBC1}" srcOrd="0" destOrd="0" presId="urn:microsoft.com/office/officeart/2005/8/layout/vList2"/>
    <dgm:cxn modelId="{274D20ED-DC66-4C0A-B08E-FD08A5B996B6}" type="presParOf" srcId="{BB58E12C-27FA-4B8D-A3E1-5285FAD5D72E}" destId="{AC0AB36A-618D-4B4E-89B1-79A569614019}" srcOrd="1" destOrd="0" presId="urn:microsoft.com/office/officeart/2005/8/layout/vList2"/>
    <dgm:cxn modelId="{7D1F2D4D-9FC8-40AC-A0A1-D8CB594FA9F4}" type="presParOf" srcId="{BB58E12C-27FA-4B8D-A3E1-5285FAD5D72E}" destId="{A48DAEC0-A514-4450-8537-C1A9599D0FE7}" srcOrd="2" destOrd="0" presId="urn:microsoft.com/office/officeart/2005/8/layout/vList2"/>
    <dgm:cxn modelId="{0D478B15-6E9C-4F1E-85C5-2CFA080AF6B4}" type="presParOf" srcId="{BB58E12C-27FA-4B8D-A3E1-5285FAD5D72E}" destId="{C0D30EFC-4B63-4946-9CA2-2A56A470E7E9}" srcOrd="3" destOrd="0" presId="urn:microsoft.com/office/officeart/2005/8/layout/vList2"/>
    <dgm:cxn modelId="{DE9C5FB9-F49D-4BB5-AAB2-EFBAC680F2EC}" type="presParOf" srcId="{BB58E12C-27FA-4B8D-A3E1-5285FAD5D72E}" destId="{9938FB7D-BD49-4AF8-91CA-08F432E57A18}" srcOrd="4" destOrd="0" presId="urn:microsoft.com/office/officeart/2005/8/layout/vList2"/>
    <dgm:cxn modelId="{E3EF292D-630C-4F7D-AE1E-066F1F75C482}" type="presParOf" srcId="{BB58E12C-27FA-4B8D-A3E1-5285FAD5D72E}" destId="{080B2FC6-7B02-4A80-AEA2-87C38CADE7FD}" srcOrd="5" destOrd="0" presId="urn:microsoft.com/office/officeart/2005/8/layout/vList2"/>
    <dgm:cxn modelId="{2EE5B834-8A68-4D7F-90CE-82FA7F4B6EBE}" type="presParOf" srcId="{BB58E12C-27FA-4B8D-A3E1-5285FAD5D72E}" destId="{C7CC31D9-DAC5-4151-B259-DF30E1213368}" srcOrd="6" destOrd="0" presId="urn:microsoft.com/office/officeart/2005/8/layout/vList2"/>
    <dgm:cxn modelId="{805D82CA-F328-48E1-AA6D-43A34007099B}" type="presParOf" srcId="{BB58E12C-27FA-4B8D-A3E1-5285FAD5D72E}" destId="{21134F5F-2479-48C9-A3B1-1E5FE7EDF69A}" srcOrd="7" destOrd="0" presId="urn:microsoft.com/office/officeart/2005/8/layout/vList2"/>
    <dgm:cxn modelId="{FD7D618C-B57D-437F-97F9-FACAD9F133DE}" type="presParOf" srcId="{BB58E12C-27FA-4B8D-A3E1-5285FAD5D72E}" destId="{380741BB-851B-44B2-86F4-E58A84D87347}" srcOrd="8" destOrd="0" presId="urn:microsoft.com/office/officeart/2005/8/layout/vList2"/>
    <dgm:cxn modelId="{BE067021-DA23-4C76-BBE0-0628F9E6C4A4}" type="presParOf" srcId="{BB58E12C-27FA-4B8D-A3E1-5285FAD5D72E}" destId="{6849B2D2-B82C-4CAF-BA15-B16D6C8CE98B}" srcOrd="9" destOrd="0" presId="urn:microsoft.com/office/officeart/2005/8/layout/vList2"/>
    <dgm:cxn modelId="{CF3E1767-E880-4401-B094-72589E3D5083}" type="presParOf" srcId="{BB58E12C-27FA-4B8D-A3E1-5285FAD5D72E}" destId="{3954B96F-4155-4BF8-8009-5DF4C862C339}" srcOrd="10" destOrd="0" presId="urn:microsoft.com/office/officeart/2005/8/layout/vList2"/>
    <dgm:cxn modelId="{7936641A-988F-46FC-AF26-CACD06FD03C9}" type="presParOf" srcId="{BB58E12C-27FA-4B8D-A3E1-5285FAD5D72E}" destId="{4856420E-7911-4FE2-86AA-FE8DF1F5E4C4}" srcOrd="11" destOrd="0" presId="urn:microsoft.com/office/officeart/2005/8/layout/vList2"/>
    <dgm:cxn modelId="{8E3F2B46-363E-424F-AC65-598891E939C6}" type="presParOf" srcId="{BB58E12C-27FA-4B8D-A3E1-5285FAD5D72E}" destId="{B9EC07A2-97A4-49E1-9CE2-487611CD289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293486-9E11-4886-83AC-8D78BDE9D18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EE81D15-2DA0-4343-9519-A8C95584AEFB}">
      <dgm:prSet/>
      <dgm:spPr/>
      <dgm:t>
        <a:bodyPr/>
        <a:lstStyle/>
        <a:p>
          <a:r>
            <a:rPr lang="en-US"/>
            <a:t>Solid plan of who will review the demos- needs to be a bottom-up model as they are at the patient level</a:t>
          </a:r>
        </a:p>
      </dgm:t>
    </dgm:pt>
    <dgm:pt modelId="{65D44577-ABE7-47A8-95A5-09EA61C0B46C}" type="parTrans" cxnId="{AD1F29EF-C283-4A16-9371-C454FE0877C4}">
      <dgm:prSet/>
      <dgm:spPr/>
      <dgm:t>
        <a:bodyPr/>
        <a:lstStyle/>
        <a:p>
          <a:endParaRPr lang="en-US"/>
        </a:p>
      </dgm:t>
    </dgm:pt>
    <dgm:pt modelId="{9358DFD5-1BC9-4094-8E77-6C144CBEC840}" type="sibTrans" cxnId="{AD1F29EF-C283-4A16-9371-C454FE0877C4}">
      <dgm:prSet/>
      <dgm:spPr/>
      <dgm:t>
        <a:bodyPr/>
        <a:lstStyle/>
        <a:p>
          <a:endParaRPr lang="en-US"/>
        </a:p>
      </dgm:t>
    </dgm:pt>
    <dgm:pt modelId="{65C44CE9-D207-4031-ABC2-0807BEF7008B}">
      <dgm:prSet/>
      <dgm:spPr/>
      <dgm:t>
        <a:bodyPr/>
        <a:lstStyle/>
        <a:p>
          <a:r>
            <a:rPr lang="en-US"/>
            <a:t>Select a strong team lead that has the power to hold others accountable</a:t>
          </a:r>
        </a:p>
      </dgm:t>
    </dgm:pt>
    <dgm:pt modelId="{B1F1480B-F1A6-431D-909C-BF70BB9B8299}" type="parTrans" cxnId="{22249E2B-13C3-4401-884B-3E2A700B07CE}">
      <dgm:prSet/>
      <dgm:spPr/>
      <dgm:t>
        <a:bodyPr/>
        <a:lstStyle/>
        <a:p>
          <a:endParaRPr lang="en-US"/>
        </a:p>
      </dgm:t>
    </dgm:pt>
    <dgm:pt modelId="{75EE68D7-5F48-43E3-8352-EAF384C77B40}" type="sibTrans" cxnId="{22249E2B-13C3-4401-884B-3E2A700B07CE}">
      <dgm:prSet/>
      <dgm:spPr/>
      <dgm:t>
        <a:bodyPr/>
        <a:lstStyle/>
        <a:p>
          <a:endParaRPr lang="en-US"/>
        </a:p>
      </dgm:t>
    </dgm:pt>
    <dgm:pt modelId="{525CFC01-9E8F-4A5B-B16D-1B611491A19E}">
      <dgm:prSet/>
      <dgm:spPr/>
      <dgm:t>
        <a:bodyPr/>
        <a:lstStyle/>
        <a:p>
          <a:r>
            <a:rPr lang="en-US"/>
            <a:t>Schedule time for pre-implementation training for all staff</a:t>
          </a:r>
        </a:p>
      </dgm:t>
    </dgm:pt>
    <dgm:pt modelId="{5DCC8C4E-938B-44F7-B863-8DED946C8CA7}" type="parTrans" cxnId="{066F8140-8FA4-414E-9CD9-B60B5A8ED774}">
      <dgm:prSet/>
      <dgm:spPr/>
      <dgm:t>
        <a:bodyPr/>
        <a:lstStyle/>
        <a:p>
          <a:endParaRPr lang="en-US"/>
        </a:p>
      </dgm:t>
    </dgm:pt>
    <dgm:pt modelId="{4C279A1C-2580-49C6-8449-6558FB474B25}" type="sibTrans" cxnId="{066F8140-8FA4-414E-9CD9-B60B5A8ED774}">
      <dgm:prSet/>
      <dgm:spPr/>
      <dgm:t>
        <a:bodyPr/>
        <a:lstStyle/>
        <a:p>
          <a:endParaRPr lang="en-US"/>
        </a:p>
      </dgm:t>
    </dgm:pt>
    <dgm:pt modelId="{620684EF-2299-418E-A71A-CF61440D0AD2}">
      <dgm:prSet/>
      <dgm:spPr/>
      <dgm:t>
        <a:bodyPr/>
        <a:lstStyle/>
        <a:p>
          <a:r>
            <a:rPr lang="en-US"/>
            <a:t>Need staff buy in- need your staff to accept the change and be involved</a:t>
          </a:r>
        </a:p>
      </dgm:t>
    </dgm:pt>
    <dgm:pt modelId="{88E80632-E13B-4F60-ADDF-81239CDDE0D8}" type="parTrans" cxnId="{B7F8D6C4-622B-4573-BF86-516894E5EF7E}">
      <dgm:prSet/>
      <dgm:spPr/>
      <dgm:t>
        <a:bodyPr/>
        <a:lstStyle/>
        <a:p>
          <a:endParaRPr lang="en-US"/>
        </a:p>
      </dgm:t>
    </dgm:pt>
    <dgm:pt modelId="{E4B5314D-7BBB-4F18-AE0B-722A75369300}" type="sibTrans" cxnId="{B7F8D6C4-622B-4573-BF86-516894E5EF7E}">
      <dgm:prSet/>
      <dgm:spPr/>
      <dgm:t>
        <a:bodyPr/>
        <a:lstStyle/>
        <a:p>
          <a:endParaRPr lang="en-US"/>
        </a:p>
      </dgm:t>
    </dgm:pt>
    <dgm:pt modelId="{8F2893B1-35F5-4AD0-8A3B-8D947B431B50}">
      <dgm:prSet/>
      <dgm:spPr/>
      <dgm:t>
        <a:bodyPr/>
        <a:lstStyle/>
        <a:p>
          <a:r>
            <a:rPr lang="en-US"/>
            <a:t>Need to know exactly what you want to achieve and what your needs are to be successful (</a:t>
          </a:r>
          <a:r>
            <a:rPr lang="en-US" err="1"/>
            <a:t>i.e</a:t>
          </a:r>
          <a:r>
            <a:rPr lang="en-US"/>
            <a:t> results delivery- interfaces)</a:t>
          </a:r>
        </a:p>
      </dgm:t>
    </dgm:pt>
    <dgm:pt modelId="{52EB9930-D032-4245-BD0A-0B1FEC4F9903}" type="parTrans" cxnId="{D466782D-AF85-4098-96D6-E2B3968ED4D0}">
      <dgm:prSet/>
      <dgm:spPr/>
      <dgm:t>
        <a:bodyPr/>
        <a:lstStyle/>
        <a:p>
          <a:endParaRPr lang="en-US"/>
        </a:p>
      </dgm:t>
    </dgm:pt>
    <dgm:pt modelId="{4D24A3F9-3670-4DF1-8ACA-B05CB6D37CE5}" type="sibTrans" cxnId="{D466782D-AF85-4098-96D6-E2B3968ED4D0}">
      <dgm:prSet/>
      <dgm:spPr/>
      <dgm:t>
        <a:bodyPr/>
        <a:lstStyle/>
        <a:p>
          <a:endParaRPr lang="en-US"/>
        </a:p>
      </dgm:t>
    </dgm:pt>
    <dgm:pt modelId="{40CE3F27-FEEA-4611-B387-24D4BF07DDD3}" type="pres">
      <dgm:prSet presAssocID="{2A293486-9E11-4886-83AC-8D78BDE9D185}" presName="linear" presStyleCnt="0">
        <dgm:presLayoutVars>
          <dgm:animLvl val="lvl"/>
          <dgm:resizeHandles val="exact"/>
        </dgm:presLayoutVars>
      </dgm:prSet>
      <dgm:spPr/>
    </dgm:pt>
    <dgm:pt modelId="{BBE7917D-A0FA-4B25-B1D8-80AAF42A83B3}" type="pres">
      <dgm:prSet presAssocID="{4EE81D15-2DA0-4343-9519-A8C95584AEF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9D6F7C2-8CF5-43D8-8192-6FDD0BCC45C1}" type="pres">
      <dgm:prSet presAssocID="{9358DFD5-1BC9-4094-8E77-6C144CBEC840}" presName="spacer" presStyleCnt="0"/>
      <dgm:spPr/>
    </dgm:pt>
    <dgm:pt modelId="{201E471D-AE3C-458E-8511-505D7BCFCC0A}" type="pres">
      <dgm:prSet presAssocID="{65C44CE9-D207-4031-ABC2-0807BEF7008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BF4EF032-5730-4E4D-ABFA-6B5DD26E32D1}" type="pres">
      <dgm:prSet presAssocID="{75EE68D7-5F48-43E3-8352-EAF384C77B40}" presName="spacer" presStyleCnt="0"/>
      <dgm:spPr/>
    </dgm:pt>
    <dgm:pt modelId="{62E5E11E-FE69-4ECF-B058-92604D6BB888}" type="pres">
      <dgm:prSet presAssocID="{525CFC01-9E8F-4A5B-B16D-1B611491A19E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565D53CF-FA61-4CE7-88DD-A146DCF9D942}" type="pres">
      <dgm:prSet presAssocID="{4C279A1C-2580-49C6-8449-6558FB474B25}" presName="spacer" presStyleCnt="0"/>
      <dgm:spPr/>
    </dgm:pt>
    <dgm:pt modelId="{E171860E-08D4-4C11-A995-C4C0C91580CA}" type="pres">
      <dgm:prSet presAssocID="{620684EF-2299-418E-A71A-CF61440D0AD2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7139CC6-B963-44AC-A284-9FC3CBE5F536}" type="pres">
      <dgm:prSet presAssocID="{E4B5314D-7BBB-4F18-AE0B-722A75369300}" presName="spacer" presStyleCnt="0"/>
      <dgm:spPr/>
    </dgm:pt>
    <dgm:pt modelId="{DE8E786A-B368-409A-9E3E-0EE2B7096E32}" type="pres">
      <dgm:prSet presAssocID="{8F2893B1-35F5-4AD0-8A3B-8D947B431B5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93E831F-B3FC-4B90-BADC-B7D08B9CC507}" type="presOf" srcId="{65C44CE9-D207-4031-ABC2-0807BEF7008B}" destId="{201E471D-AE3C-458E-8511-505D7BCFCC0A}" srcOrd="0" destOrd="0" presId="urn:microsoft.com/office/officeart/2005/8/layout/vList2"/>
    <dgm:cxn modelId="{63F52D20-A889-46E5-99F3-FF2005AFC7F5}" type="presOf" srcId="{525CFC01-9E8F-4A5B-B16D-1B611491A19E}" destId="{62E5E11E-FE69-4ECF-B058-92604D6BB888}" srcOrd="0" destOrd="0" presId="urn:microsoft.com/office/officeart/2005/8/layout/vList2"/>
    <dgm:cxn modelId="{22249E2B-13C3-4401-884B-3E2A700B07CE}" srcId="{2A293486-9E11-4886-83AC-8D78BDE9D185}" destId="{65C44CE9-D207-4031-ABC2-0807BEF7008B}" srcOrd="1" destOrd="0" parTransId="{B1F1480B-F1A6-431D-909C-BF70BB9B8299}" sibTransId="{75EE68D7-5F48-43E3-8352-EAF384C77B40}"/>
    <dgm:cxn modelId="{D466782D-AF85-4098-96D6-E2B3968ED4D0}" srcId="{2A293486-9E11-4886-83AC-8D78BDE9D185}" destId="{8F2893B1-35F5-4AD0-8A3B-8D947B431B50}" srcOrd="4" destOrd="0" parTransId="{52EB9930-D032-4245-BD0A-0B1FEC4F9903}" sibTransId="{4D24A3F9-3670-4DF1-8ACA-B05CB6D37CE5}"/>
    <dgm:cxn modelId="{EE56AB32-BFA5-491F-88A4-102EAE42758C}" type="presOf" srcId="{2A293486-9E11-4886-83AC-8D78BDE9D185}" destId="{40CE3F27-FEEA-4611-B387-24D4BF07DDD3}" srcOrd="0" destOrd="0" presId="urn:microsoft.com/office/officeart/2005/8/layout/vList2"/>
    <dgm:cxn modelId="{F2E38C3F-D530-4B9C-B92F-2051EA817759}" type="presOf" srcId="{620684EF-2299-418E-A71A-CF61440D0AD2}" destId="{E171860E-08D4-4C11-A995-C4C0C91580CA}" srcOrd="0" destOrd="0" presId="urn:microsoft.com/office/officeart/2005/8/layout/vList2"/>
    <dgm:cxn modelId="{066F8140-8FA4-414E-9CD9-B60B5A8ED774}" srcId="{2A293486-9E11-4886-83AC-8D78BDE9D185}" destId="{525CFC01-9E8F-4A5B-B16D-1B611491A19E}" srcOrd="2" destOrd="0" parTransId="{5DCC8C4E-938B-44F7-B863-8DED946C8CA7}" sibTransId="{4C279A1C-2580-49C6-8449-6558FB474B25}"/>
    <dgm:cxn modelId="{B7F8D6C4-622B-4573-BF86-516894E5EF7E}" srcId="{2A293486-9E11-4886-83AC-8D78BDE9D185}" destId="{620684EF-2299-418E-A71A-CF61440D0AD2}" srcOrd="3" destOrd="0" parTransId="{88E80632-E13B-4F60-ADDF-81239CDDE0D8}" sibTransId="{E4B5314D-7BBB-4F18-AE0B-722A75369300}"/>
    <dgm:cxn modelId="{9631CED3-9D11-4750-8203-A80ED63C985E}" type="presOf" srcId="{4EE81D15-2DA0-4343-9519-A8C95584AEFB}" destId="{BBE7917D-A0FA-4B25-B1D8-80AAF42A83B3}" srcOrd="0" destOrd="0" presId="urn:microsoft.com/office/officeart/2005/8/layout/vList2"/>
    <dgm:cxn modelId="{456B55ED-5002-4E6B-9C6D-E41CF263531B}" type="presOf" srcId="{8F2893B1-35F5-4AD0-8A3B-8D947B431B50}" destId="{DE8E786A-B368-409A-9E3E-0EE2B7096E32}" srcOrd="0" destOrd="0" presId="urn:microsoft.com/office/officeart/2005/8/layout/vList2"/>
    <dgm:cxn modelId="{AD1F29EF-C283-4A16-9371-C454FE0877C4}" srcId="{2A293486-9E11-4886-83AC-8D78BDE9D185}" destId="{4EE81D15-2DA0-4343-9519-A8C95584AEFB}" srcOrd="0" destOrd="0" parTransId="{65D44577-ABE7-47A8-95A5-09EA61C0B46C}" sibTransId="{9358DFD5-1BC9-4094-8E77-6C144CBEC840}"/>
    <dgm:cxn modelId="{F162DDF6-F285-4A46-BFAA-F88A8973C487}" type="presParOf" srcId="{40CE3F27-FEEA-4611-B387-24D4BF07DDD3}" destId="{BBE7917D-A0FA-4B25-B1D8-80AAF42A83B3}" srcOrd="0" destOrd="0" presId="urn:microsoft.com/office/officeart/2005/8/layout/vList2"/>
    <dgm:cxn modelId="{701F41B6-5830-4677-B2DE-7205F8A08F74}" type="presParOf" srcId="{40CE3F27-FEEA-4611-B387-24D4BF07DDD3}" destId="{E9D6F7C2-8CF5-43D8-8192-6FDD0BCC45C1}" srcOrd="1" destOrd="0" presId="urn:microsoft.com/office/officeart/2005/8/layout/vList2"/>
    <dgm:cxn modelId="{12232B89-605E-45C6-A4A0-D402D0230D63}" type="presParOf" srcId="{40CE3F27-FEEA-4611-B387-24D4BF07DDD3}" destId="{201E471D-AE3C-458E-8511-505D7BCFCC0A}" srcOrd="2" destOrd="0" presId="urn:microsoft.com/office/officeart/2005/8/layout/vList2"/>
    <dgm:cxn modelId="{7727CF3A-69B8-46DA-AAC9-C5A957A942BA}" type="presParOf" srcId="{40CE3F27-FEEA-4611-B387-24D4BF07DDD3}" destId="{BF4EF032-5730-4E4D-ABFA-6B5DD26E32D1}" srcOrd="3" destOrd="0" presId="urn:microsoft.com/office/officeart/2005/8/layout/vList2"/>
    <dgm:cxn modelId="{19D85508-4046-4723-A486-BA7D1A7907ED}" type="presParOf" srcId="{40CE3F27-FEEA-4611-B387-24D4BF07DDD3}" destId="{62E5E11E-FE69-4ECF-B058-92604D6BB888}" srcOrd="4" destOrd="0" presId="urn:microsoft.com/office/officeart/2005/8/layout/vList2"/>
    <dgm:cxn modelId="{8A606B2B-115F-4858-AE3C-559EA7BBC48A}" type="presParOf" srcId="{40CE3F27-FEEA-4611-B387-24D4BF07DDD3}" destId="{565D53CF-FA61-4CE7-88DD-A146DCF9D942}" srcOrd="5" destOrd="0" presId="urn:microsoft.com/office/officeart/2005/8/layout/vList2"/>
    <dgm:cxn modelId="{1C1F6D21-2596-4197-B7BA-1D41555BAF97}" type="presParOf" srcId="{40CE3F27-FEEA-4611-B387-24D4BF07DDD3}" destId="{E171860E-08D4-4C11-A995-C4C0C91580CA}" srcOrd="6" destOrd="0" presId="urn:microsoft.com/office/officeart/2005/8/layout/vList2"/>
    <dgm:cxn modelId="{D601BB7A-6769-46CB-B609-1B7BC022BAAC}" type="presParOf" srcId="{40CE3F27-FEEA-4611-B387-24D4BF07DDD3}" destId="{47139CC6-B963-44AC-A284-9FC3CBE5F536}" srcOrd="7" destOrd="0" presId="urn:microsoft.com/office/officeart/2005/8/layout/vList2"/>
    <dgm:cxn modelId="{9A02AD20-E815-4C90-97AE-2E63D9AC6D0E}" type="presParOf" srcId="{40CE3F27-FEEA-4611-B387-24D4BF07DDD3}" destId="{DE8E786A-B368-409A-9E3E-0EE2B7096E32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CC2945-68E1-4A70-AE22-E2743312D17E}">
      <dsp:nvSpPr>
        <dsp:cNvPr id="0" name=""/>
        <dsp:cNvSpPr/>
      </dsp:nvSpPr>
      <dsp:spPr>
        <a:xfrm>
          <a:off x="0" y="-101398"/>
          <a:ext cx="8128000" cy="29411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E2B450-A572-4EA9-8BFD-2E172BED9B76}">
      <dsp:nvSpPr>
        <dsp:cNvPr id="0" name=""/>
        <dsp:cNvSpPr/>
      </dsp:nvSpPr>
      <dsp:spPr>
        <a:xfrm>
          <a:off x="262511" y="400002"/>
          <a:ext cx="2387600" cy="19391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5F02EC-BF2A-4891-A512-213C4F5B7C2B}">
      <dsp:nvSpPr>
        <dsp:cNvPr id="0" name=""/>
        <dsp:cNvSpPr/>
      </dsp:nvSpPr>
      <dsp:spPr>
        <a:xfrm rot="10800000">
          <a:off x="328623" y="2841185"/>
          <a:ext cx="2387600" cy="214599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People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rgbClr val="FFFFFF"/>
              </a:solidFill>
              <a:latin typeface="Helvetica"/>
              <a:ea typeface="Helvetica"/>
              <a:cs typeface="Helvetica"/>
            </a:rPr>
            <a:t>Leadership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Teams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Users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 rot="10800000">
        <a:off x="394620" y="2841185"/>
        <a:ext cx="2255606" cy="2079995"/>
      </dsp:txXfrm>
    </dsp:sp>
    <dsp:sp modelId="{CD5D64B2-0689-4A9E-A45E-12BED47B2723}">
      <dsp:nvSpPr>
        <dsp:cNvPr id="0" name=""/>
        <dsp:cNvSpPr/>
      </dsp:nvSpPr>
      <dsp:spPr>
        <a:xfrm>
          <a:off x="2870199" y="437323"/>
          <a:ext cx="2387600" cy="18547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56E5C-5646-4A36-97E9-09DEE469A52F}">
      <dsp:nvSpPr>
        <dsp:cNvPr id="0" name=""/>
        <dsp:cNvSpPr/>
      </dsp:nvSpPr>
      <dsp:spPr>
        <a:xfrm rot="10800000">
          <a:off x="2870199" y="2855163"/>
          <a:ext cx="2387600" cy="21654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341498"/>
            <a:satOff val="-29716"/>
            <a:lumOff val="-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Process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Data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Workflows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 rot="10800000">
        <a:off x="2936794" y="2855163"/>
        <a:ext cx="2254410" cy="2098858"/>
      </dsp:txXfrm>
    </dsp:sp>
    <dsp:sp modelId="{78761E3E-3232-49A9-BBAA-C9868A8FFD11}">
      <dsp:nvSpPr>
        <dsp:cNvPr id="0" name=""/>
        <dsp:cNvSpPr/>
      </dsp:nvSpPr>
      <dsp:spPr>
        <a:xfrm>
          <a:off x="5515231" y="455990"/>
          <a:ext cx="2387600" cy="178012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22000" b="-2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6812A7-9CDF-442C-9A0E-840ADAA433DA}">
      <dsp:nvSpPr>
        <dsp:cNvPr id="0" name=""/>
        <dsp:cNvSpPr/>
      </dsp:nvSpPr>
      <dsp:spPr>
        <a:xfrm rot="10800000">
          <a:off x="5510837" y="2869464"/>
          <a:ext cx="2387600" cy="2165453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-682995"/>
            <a:satOff val="-59431"/>
            <a:lumOff val="-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Technology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Equipment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Software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Hardware</a:t>
          </a:r>
        </a:p>
      </dsp:txBody>
      <dsp:txXfrm rot="10800000">
        <a:off x="5577432" y="2869464"/>
        <a:ext cx="2254410" cy="209885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3BFB5-7648-4B63-A924-6F1B1410273B}">
      <dsp:nvSpPr>
        <dsp:cNvPr id="0" name=""/>
        <dsp:cNvSpPr/>
      </dsp:nvSpPr>
      <dsp:spPr>
        <a:xfrm>
          <a:off x="0" y="140903"/>
          <a:ext cx="6263640" cy="131975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Credit Card Scanning Software is finicky, we’ve licensed a 3</a:t>
          </a:r>
          <a:r>
            <a:rPr lang="en-US" sz="2400" kern="1200" baseline="30000"/>
            <a:t>rd</a:t>
          </a:r>
          <a:r>
            <a:rPr lang="en-US" sz="2400" kern="1200"/>
            <a:t> party product that consumes a lot of troubleshooting.  </a:t>
          </a:r>
        </a:p>
      </dsp:txBody>
      <dsp:txXfrm>
        <a:off x="64425" y="205328"/>
        <a:ext cx="6134790" cy="1190909"/>
      </dsp:txXfrm>
    </dsp:sp>
    <dsp:sp modelId="{0D86C9A9-BF0C-49BA-92F3-CDBCB47E446E}">
      <dsp:nvSpPr>
        <dsp:cNvPr id="0" name=""/>
        <dsp:cNvSpPr/>
      </dsp:nvSpPr>
      <dsp:spPr>
        <a:xfrm>
          <a:off x="0" y="1460663"/>
          <a:ext cx="6263640" cy="2583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871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Users need to be aware of how to use and troubleshoot USB devices as their credit card machines, card scanners are both USB.  These aren’t as smooth as you’d hope.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We use a licensed ScanSharp application for each device connected to a scanner that interfaces with their Athena ADM software.  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900" kern="1200"/>
            <a:t>These two pieces of software can get tangled up easily if staff doesn’t log out or understand the order of operations in troubleshooting USB devices on the fly.</a:t>
          </a:r>
        </a:p>
      </dsp:txBody>
      <dsp:txXfrm>
        <a:off x="0" y="1460663"/>
        <a:ext cx="6263640" cy="2583360"/>
      </dsp:txXfrm>
    </dsp:sp>
    <dsp:sp modelId="{3C60C53B-2F1E-48AD-95C9-B3C58AD2330B}">
      <dsp:nvSpPr>
        <dsp:cNvPr id="0" name=""/>
        <dsp:cNvSpPr/>
      </dsp:nvSpPr>
      <dsp:spPr>
        <a:xfrm>
          <a:off x="0" y="4044024"/>
          <a:ext cx="6263640" cy="131975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Leveraging Athena’s API for functionality with our phone system and interfaces</a:t>
          </a:r>
        </a:p>
      </dsp:txBody>
      <dsp:txXfrm>
        <a:off x="64425" y="4108449"/>
        <a:ext cx="6134790" cy="11909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1E5256-31A8-424F-9A10-15D96897EA04}">
      <dsp:nvSpPr>
        <dsp:cNvPr id="0" name=""/>
        <dsp:cNvSpPr/>
      </dsp:nvSpPr>
      <dsp:spPr>
        <a:xfrm>
          <a:off x="3094869" y="2096479"/>
          <a:ext cx="2664715" cy="230508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EHR Implementation Team</a:t>
          </a:r>
        </a:p>
      </dsp:txBody>
      <dsp:txXfrm>
        <a:off x="3536450" y="2478464"/>
        <a:ext cx="1781553" cy="1541117"/>
      </dsp:txXfrm>
    </dsp:sp>
    <dsp:sp modelId="{1338EE82-A31F-4B9D-9D0C-14A37C674403}">
      <dsp:nvSpPr>
        <dsp:cNvPr id="0" name=""/>
        <dsp:cNvSpPr/>
      </dsp:nvSpPr>
      <dsp:spPr>
        <a:xfrm>
          <a:off x="4763493" y="993650"/>
          <a:ext cx="1005389" cy="86627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CB4483-341A-4BD8-9E95-73BEB1F46D82}">
      <dsp:nvSpPr>
        <dsp:cNvPr id="0" name=""/>
        <dsp:cNvSpPr/>
      </dsp:nvSpPr>
      <dsp:spPr>
        <a:xfrm>
          <a:off x="3340328" y="0"/>
          <a:ext cx="2183715" cy="188917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Team Lead</a:t>
          </a:r>
        </a:p>
      </dsp:txBody>
      <dsp:txXfrm>
        <a:off x="3702216" y="313076"/>
        <a:ext cx="1459939" cy="1263018"/>
      </dsp:txXfrm>
    </dsp:sp>
    <dsp:sp modelId="{A10E1381-5CA9-4DCC-BF3F-C5AF09D21965}">
      <dsp:nvSpPr>
        <dsp:cNvPr id="0" name=""/>
        <dsp:cNvSpPr/>
      </dsp:nvSpPr>
      <dsp:spPr>
        <a:xfrm>
          <a:off x="5936861" y="2613125"/>
          <a:ext cx="1005389" cy="86627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CCE85A-45B7-402A-B316-673CD3989357}">
      <dsp:nvSpPr>
        <dsp:cNvPr id="0" name=""/>
        <dsp:cNvSpPr/>
      </dsp:nvSpPr>
      <dsp:spPr>
        <a:xfrm>
          <a:off x="5343049" y="1161966"/>
          <a:ext cx="2183715" cy="1889170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EHR Implementation Manager</a:t>
          </a:r>
        </a:p>
      </dsp:txBody>
      <dsp:txXfrm>
        <a:off x="5704937" y="1475042"/>
        <a:ext cx="1459939" cy="1263018"/>
      </dsp:txXfrm>
    </dsp:sp>
    <dsp:sp modelId="{5C9AC1AE-BF7B-474B-AB99-51599BB22E35}">
      <dsp:nvSpPr>
        <dsp:cNvPr id="0" name=""/>
        <dsp:cNvSpPr/>
      </dsp:nvSpPr>
      <dsp:spPr>
        <a:xfrm>
          <a:off x="5121764" y="4441208"/>
          <a:ext cx="1005389" cy="86627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913ED0-4D26-4242-8A34-5B4639D4E86A}">
      <dsp:nvSpPr>
        <dsp:cNvPr id="0" name=""/>
        <dsp:cNvSpPr/>
      </dsp:nvSpPr>
      <dsp:spPr>
        <a:xfrm>
          <a:off x="5343049" y="3446257"/>
          <a:ext cx="2183715" cy="1889170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IT Lead</a:t>
          </a:r>
        </a:p>
      </dsp:txBody>
      <dsp:txXfrm>
        <a:off x="5704937" y="3759333"/>
        <a:ext cx="1459939" cy="1263018"/>
      </dsp:txXfrm>
    </dsp:sp>
    <dsp:sp modelId="{ABFCD8CF-3FCC-45A1-9C96-2B1D6BB2A1E0}">
      <dsp:nvSpPr>
        <dsp:cNvPr id="0" name=""/>
        <dsp:cNvSpPr/>
      </dsp:nvSpPr>
      <dsp:spPr>
        <a:xfrm>
          <a:off x="3099828" y="4630970"/>
          <a:ext cx="1005389" cy="86627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0DD99F-3FBB-4059-94AC-A4624077BCE7}">
      <dsp:nvSpPr>
        <dsp:cNvPr id="0" name=""/>
        <dsp:cNvSpPr/>
      </dsp:nvSpPr>
      <dsp:spPr>
        <a:xfrm>
          <a:off x="3340328" y="4609524"/>
          <a:ext cx="2183715" cy="1889170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Provider Champion</a:t>
          </a:r>
        </a:p>
      </dsp:txBody>
      <dsp:txXfrm>
        <a:off x="3702216" y="4922600"/>
        <a:ext cx="1459939" cy="1263018"/>
      </dsp:txXfrm>
    </dsp:sp>
    <dsp:sp modelId="{E7AA7006-E782-4D4D-86A4-F643B09DD3BB}">
      <dsp:nvSpPr>
        <dsp:cNvPr id="0" name=""/>
        <dsp:cNvSpPr/>
      </dsp:nvSpPr>
      <dsp:spPr>
        <a:xfrm>
          <a:off x="1907245" y="3012145"/>
          <a:ext cx="1005389" cy="866276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619B0D-CE9C-40D1-9D3A-C5BCDDCA7E00}">
      <dsp:nvSpPr>
        <dsp:cNvPr id="0" name=""/>
        <dsp:cNvSpPr/>
      </dsp:nvSpPr>
      <dsp:spPr>
        <a:xfrm>
          <a:off x="1328309" y="3447557"/>
          <a:ext cx="2183715" cy="1889170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Nurse/MA/ Front Desk/ Billing Lead</a:t>
          </a:r>
        </a:p>
      </dsp:txBody>
      <dsp:txXfrm>
        <a:off x="1690197" y="3760633"/>
        <a:ext cx="1459939" cy="1263018"/>
      </dsp:txXfrm>
    </dsp:sp>
    <dsp:sp modelId="{D0930FCA-1ABD-4587-A448-8537F424EE2E}">
      <dsp:nvSpPr>
        <dsp:cNvPr id="0" name=""/>
        <dsp:cNvSpPr/>
      </dsp:nvSpPr>
      <dsp:spPr>
        <a:xfrm>
          <a:off x="1328309" y="1159367"/>
          <a:ext cx="2183715" cy="1889170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Suer User Lead</a:t>
          </a:r>
        </a:p>
      </dsp:txBody>
      <dsp:txXfrm>
        <a:off x="1690197" y="1472443"/>
        <a:ext cx="1459939" cy="12630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7F772-4AD3-4AF8-B39B-FEE7F4D5AFFA}">
      <dsp:nvSpPr>
        <dsp:cNvPr id="0" name=""/>
        <dsp:cNvSpPr/>
      </dsp:nvSpPr>
      <dsp:spPr>
        <a:xfrm>
          <a:off x="0" y="671"/>
          <a:ext cx="626364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7B92E-2AFE-440A-8674-5565FBCC5C19}">
      <dsp:nvSpPr>
        <dsp:cNvPr id="0" name=""/>
        <dsp:cNvSpPr/>
      </dsp:nvSpPr>
      <dsp:spPr>
        <a:xfrm>
          <a:off x="0" y="671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The Chautauqua Center is a Federally Qualified Health Center (FQHC)</a:t>
          </a:r>
          <a:endParaRPr lang="en-US" sz="2200" kern="1200"/>
        </a:p>
      </dsp:txBody>
      <dsp:txXfrm>
        <a:off x="0" y="671"/>
        <a:ext cx="6263640" cy="1100668"/>
      </dsp:txXfrm>
    </dsp:sp>
    <dsp:sp modelId="{5E3F6044-4EC4-4D72-A4F4-B5C10340CDCC}">
      <dsp:nvSpPr>
        <dsp:cNvPr id="0" name=""/>
        <dsp:cNvSpPr/>
      </dsp:nvSpPr>
      <dsp:spPr>
        <a:xfrm>
          <a:off x="0" y="1101340"/>
          <a:ext cx="626364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15122-DF85-44A2-86C6-72995037B307}">
      <dsp:nvSpPr>
        <dsp:cNvPr id="0" name=""/>
        <dsp:cNvSpPr/>
      </dsp:nvSpPr>
      <dsp:spPr>
        <a:xfrm>
          <a:off x="0" y="1101340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/>
            <a:t>Our Mission</a:t>
          </a:r>
          <a:endParaRPr lang="en-US" sz="2200" kern="1200"/>
        </a:p>
      </dsp:txBody>
      <dsp:txXfrm>
        <a:off x="0" y="1101340"/>
        <a:ext cx="6263640" cy="1100668"/>
      </dsp:txXfrm>
    </dsp:sp>
    <dsp:sp modelId="{9B29FCB7-E4EE-4AF1-BF3E-93F82960786D}">
      <dsp:nvSpPr>
        <dsp:cNvPr id="0" name=""/>
        <dsp:cNvSpPr/>
      </dsp:nvSpPr>
      <dsp:spPr>
        <a:xfrm>
          <a:off x="0" y="2202009"/>
          <a:ext cx="626364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8E7C80-87F1-4F4C-9B87-FDFA8488D9BE}">
      <dsp:nvSpPr>
        <dsp:cNvPr id="0" name=""/>
        <dsp:cNvSpPr/>
      </dsp:nvSpPr>
      <dsp:spPr>
        <a:xfrm>
          <a:off x="0" y="2202009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To deliver comprehensive high-quality patient-centered health and support services in the Chautauqua region</a:t>
          </a:r>
          <a:endParaRPr lang="en-US" sz="2200" kern="1200"/>
        </a:p>
      </dsp:txBody>
      <dsp:txXfrm>
        <a:off x="0" y="2202009"/>
        <a:ext cx="6263640" cy="1100668"/>
      </dsp:txXfrm>
    </dsp:sp>
    <dsp:sp modelId="{FE344DE8-561F-46B8-87CB-648ADB50B1BA}">
      <dsp:nvSpPr>
        <dsp:cNvPr id="0" name=""/>
        <dsp:cNvSpPr/>
      </dsp:nvSpPr>
      <dsp:spPr>
        <a:xfrm>
          <a:off x="0" y="3302678"/>
          <a:ext cx="626364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7F471-75B3-4332-AC96-164849D852F2}">
      <dsp:nvSpPr>
        <dsp:cNvPr id="0" name=""/>
        <dsp:cNvSpPr/>
      </dsp:nvSpPr>
      <dsp:spPr>
        <a:xfrm>
          <a:off x="0" y="3302678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i="0" kern="1200"/>
            <a:t>Our Vision</a:t>
          </a:r>
          <a:endParaRPr lang="en-US" sz="2200" kern="1200"/>
        </a:p>
      </dsp:txBody>
      <dsp:txXfrm>
        <a:off x="0" y="3302678"/>
        <a:ext cx="6263640" cy="1100668"/>
      </dsp:txXfrm>
    </dsp:sp>
    <dsp:sp modelId="{22ED5025-76E1-4AA5-9C5D-0DF359B9BD0C}">
      <dsp:nvSpPr>
        <dsp:cNvPr id="0" name=""/>
        <dsp:cNvSpPr/>
      </dsp:nvSpPr>
      <dsp:spPr>
        <a:xfrm>
          <a:off x="0" y="4403347"/>
          <a:ext cx="6263640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9A2CA7-EBB3-4104-B535-67943139338E}">
      <dsp:nvSpPr>
        <dsp:cNvPr id="0" name=""/>
        <dsp:cNvSpPr/>
      </dsp:nvSpPr>
      <dsp:spPr>
        <a:xfrm>
          <a:off x="0" y="4403347"/>
          <a:ext cx="6263640" cy="1100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/>
            <a:t>Our core principles are </a:t>
          </a:r>
          <a:r>
            <a:rPr lang="en-US" sz="2200" b="0" i="1" kern="1200"/>
            <a:t>access</a:t>
          </a:r>
          <a:r>
            <a:rPr lang="en-US" sz="2200" b="0" i="0" kern="1200"/>
            <a:t>, </a:t>
          </a:r>
          <a:r>
            <a:rPr lang="en-US" sz="2200" b="0" i="1" kern="1200"/>
            <a:t>treatment</a:t>
          </a:r>
          <a:r>
            <a:rPr lang="en-US" sz="2200" b="0" i="0" kern="1200"/>
            <a:t>, </a:t>
          </a:r>
          <a:r>
            <a:rPr lang="en-US" sz="2200" b="0" i="1" kern="1200"/>
            <a:t>education</a:t>
          </a:r>
          <a:r>
            <a:rPr lang="en-US" sz="2200" b="0" i="0" kern="1200"/>
            <a:t>, and </a:t>
          </a:r>
          <a:r>
            <a:rPr lang="en-US" sz="2200" b="0" i="1" kern="1200"/>
            <a:t>prevention</a:t>
          </a:r>
          <a:r>
            <a:rPr lang="en-US" sz="2200" b="0" i="0" kern="1200"/>
            <a:t> delivered by friendly and professional clinic and administrative teams.</a:t>
          </a:r>
          <a:endParaRPr lang="en-US" sz="2200" kern="1200"/>
        </a:p>
      </dsp:txBody>
      <dsp:txXfrm>
        <a:off x="0" y="4403347"/>
        <a:ext cx="6263640" cy="11006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0EEB72-F832-476C-8480-106574481D0F}">
      <dsp:nvSpPr>
        <dsp:cNvPr id="0" name=""/>
        <dsp:cNvSpPr/>
      </dsp:nvSpPr>
      <dsp:spPr>
        <a:xfrm>
          <a:off x="0" y="94139"/>
          <a:ext cx="6263640" cy="7150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Generate RFP for new EMR</a:t>
          </a:r>
        </a:p>
      </dsp:txBody>
      <dsp:txXfrm>
        <a:off x="34906" y="129045"/>
        <a:ext cx="6193828" cy="645240"/>
      </dsp:txXfrm>
    </dsp:sp>
    <dsp:sp modelId="{304F78C9-A535-49F0-B970-18EAA7B75A49}">
      <dsp:nvSpPr>
        <dsp:cNvPr id="0" name=""/>
        <dsp:cNvSpPr/>
      </dsp:nvSpPr>
      <dsp:spPr>
        <a:xfrm>
          <a:off x="0" y="861031"/>
          <a:ext cx="6263640" cy="715052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Administrative team reviewed all RFPs received</a:t>
          </a:r>
        </a:p>
      </dsp:txBody>
      <dsp:txXfrm>
        <a:off x="34906" y="895937"/>
        <a:ext cx="6193828" cy="645240"/>
      </dsp:txXfrm>
    </dsp:sp>
    <dsp:sp modelId="{F0743F37-E346-49C9-AF11-D0E7732F7C4A}">
      <dsp:nvSpPr>
        <dsp:cNvPr id="0" name=""/>
        <dsp:cNvSpPr/>
      </dsp:nvSpPr>
      <dsp:spPr>
        <a:xfrm>
          <a:off x="0" y="1627924"/>
          <a:ext cx="6263640" cy="715052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Selected four vendors to provide demos (ECW, Athena, Allscripts, Medent)</a:t>
          </a:r>
        </a:p>
      </dsp:txBody>
      <dsp:txXfrm>
        <a:off x="34906" y="1662830"/>
        <a:ext cx="6193828" cy="645240"/>
      </dsp:txXfrm>
    </dsp:sp>
    <dsp:sp modelId="{EDFE57F1-2E0F-49F2-968C-F1A26DE27D7D}">
      <dsp:nvSpPr>
        <dsp:cNvPr id="0" name=""/>
        <dsp:cNvSpPr/>
      </dsp:nvSpPr>
      <dsp:spPr>
        <a:xfrm>
          <a:off x="0" y="2394817"/>
          <a:ext cx="6263640" cy="715052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Selection committee- staff from each area of the organization that would be utilizing the system in different ways</a:t>
          </a:r>
        </a:p>
      </dsp:txBody>
      <dsp:txXfrm>
        <a:off x="34906" y="2429723"/>
        <a:ext cx="6193828" cy="645240"/>
      </dsp:txXfrm>
    </dsp:sp>
    <dsp:sp modelId="{C8224787-2C4C-4A30-9CD6-4802E1CC99E0}">
      <dsp:nvSpPr>
        <dsp:cNvPr id="0" name=""/>
        <dsp:cNvSpPr/>
      </dsp:nvSpPr>
      <dsp:spPr>
        <a:xfrm>
          <a:off x="0" y="3161710"/>
          <a:ext cx="6263640" cy="715052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Created a universal scoring sheet that each committee member completed at each demo</a:t>
          </a:r>
        </a:p>
      </dsp:txBody>
      <dsp:txXfrm>
        <a:off x="34906" y="3196616"/>
        <a:ext cx="6193828" cy="645240"/>
      </dsp:txXfrm>
    </dsp:sp>
    <dsp:sp modelId="{5C0906DD-C78E-4A48-846F-2C60FBE6B813}">
      <dsp:nvSpPr>
        <dsp:cNvPr id="0" name=""/>
        <dsp:cNvSpPr/>
      </dsp:nvSpPr>
      <dsp:spPr>
        <a:xfrm>
          <a:off x="0" y="3928603"/>
          <a:ext cx="6263640" cy="715052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Took the top two scored vendors to do a further in-depth demo with the admin team</a:t>
          </a:r>
        </a:p>
      </dsp:txBody>
      <dsp:txXfrm>
        <a:off x="34906" y="3963509"/>
        <a:ext cx="6193828" cy="645240"/>
      </dsp:txXfrm>
    </dsp:sp>
    <dsp:sp modelId="{BA8F9EAD-FD5D-49DF-8F59-3FC1B1D6BFE3}">
      <dsp:nvSpPr>
        <dsp:cNvPr id="0" name=""/>
        <dsp:cNvSpPr/>
      </dsp:nvSpPr>
      <dsp:spPr>
        <a:xfrm>
          <a:off x="0" y="4695496"/>
          <a:ext cx="6263640" cy="715052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Admin team selected which vendor was chosen</a:t>
          </a:r>
        </a:p>
      </dsp:txBody>
      <dsp:txXfrm>
        <a:off x="34906" y="4730402"/>
        <a:ext cx="6193828" cy="645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CF199C-61C5-4BA8-A832-DFB2A8199CB9}">
      <dsp:nvSpPr>
        <dsp:cNvPr id="0" name=""/>
        <dsp:cNvSpPr/>
      </dsp:nvSpPr>
      <dsp:spPr>
        <a:xfrm>
          <a:off x="2849841" y="3092091"/>
          <a:ext cx="569355" cy="1836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677" y="0"/>
              </a:lnTo>
              <a:lnTo>
                <a:pt x="284677" y="1836173"/>
              </a:lnTo>
              <a:lnTo>
                <a:pt x="569355" y="183617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F6AE04-953C-416E-8F26-96E8444D4212}">
      <dsp:nvSpPr>
        <dsp:cNvPr id="0" name=""/>
        <dsp:cNvSpPr/>
      </dsp:nvSpPr>
      <dsp:spPr>
        <a:xfrm>
          <a:off x="2849841" y="3092091"/>
          <a:ext cx="569355" cy="612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4677" y="0"/>
              </a:lnTo>
              <a:lnTo>
                <a:pt x="284677" y="612057"/>
              </a:lnTo>
              <a:lnTo>
                <a:pt x="569355" y="61205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DAEBEE-E20A-40A2-9A0B-43447DCB9EBD}">
      <dsp:nvSpPr>
        <dsp:cNvPr id="0" name=""/>
        <dsp:cNvSpPr/>
      </dsp:nvSpPr>
      <dsp:spPr>
        <a:xfrm>
          <a:off x="2849841" y="2480033"/>
          <a:ext cx="569355" cy="612057"/>
        </a:xfrm>
        <a:custGeom>
          <a:avLst/>
          <a:gdLst/>
          <a:ahLst/>
          <a:cxnLst/>
          <a:rect l="0" t="0" r="0" b="0"/>
          <a:pathLst>
            <a:path>
              <a:moveTo>
                <a:pt x="0" y="612057"/>
              </a:moveTo>
              <a:lnTo>
                <a:pt x="284677" y="612057"/>
              </a:lnTo>
              <a:lnTo>
                <a:pt x="284677" y="0"/>
              </a:lnTo>
              <a:lnTo>
                <a:pt x="56935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8B9013-A84D-46A7-A089-87F97E5E05AC}">
      <dsp:nvSpPr>
        <dsp:cNvPr id="0" name=""/>
        <dsp:cNvSpPr/>
      </dsp:nvSpPr>
      <dsp:spPr>
        <a:xfrm>
          <a:off x="2849841" y="1255918"/>
          <a:ext cx="569355" cy="1836173"/>
        </a:xfrm>
        <a:custGeom>
          <a:avLst/>
          <a:gdLst/>
          <a:ahLst/>
          <a:cxnLst/>
          <a:rect l="0" t="0" r="0" b="0"/>
          <a:pathLst>
            <a:path>
              <a:moveTo>
                <a:pt x="0" y="1836173"/>
              </a:moveTo>
              <a:lnTo>
                <a:pt x="284677" y="1836173"/>
              </a:lnTo>
              <a:lnTo>
                <a:pt x="284677" y="0"/>
              </a:lnTo>
              <a:lnTo>
                <a:pt x="569355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06CE4-4246-4584-84F4-7D72FE249435}">
      <dsp:nvSpPr>
        <dsp:cNvPr id="0" name=""/>
        <dsp:cNvSpPr/>
      </dsp:nvSpPr>
      <dsp:spPr>
        <a:xfrm>
          <a:off x="3061" y="209726"/>
          <a:ext cx="2846779" cy="868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Selected the project lead</a:t>
          </a:r>
        </a:p>
      </dsp:txBody>
      <dsp:txXfrm>
        <a:off x="3061" y="209726"/>
        <a:ext cx="2846779" cy="868267"/>
      </dsp:txXfrm>
    </dsp:sp>
    <dsp:sp modelId="{A0181C00-7DF0-4C4E-A025-846070450CDB}">
      <dsp:nvSpPr>
        <dsp:cNvPr id="0" name=""/>
        <dsp:cNvSpPr/>
      </dsp:nvSpPr>
      <dsp:spPr>
        <a:xfrm>
          <a:off x="3061" y="1433842"/>
          <a:ext cx="2846779" cy="868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Selected the team members that would be responsible for each section of the implementation (clinical, IT, finance/registration, quality reporting)</a:t>
          </a:r>
        </a:p>
      </dsp:txBody>
      <dsp:txXfrm>
        <a:off x="3061" y="1433842"/>
        <a:ext cx="2846779" cy="868267"/>
      </dsp:txXfrm>
    </dsp:sp>
    <dsp:sp modelId="{2D0AE9D8-91A2-4325-B877-77C90991F4CB}">
      <dsp:nvSpPr>
        <dsp:cNvPr id="0" name=""/>
        <dsp:cNvSpPr/>
      </dsp:nvSpPr>
      <dsp:spPr>
        <a:xfrm>
          <a:off x="3061" y="2657957"/>
          <a:ext cx="2846779" cy="8682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Started pre-implementation phase</a:t>
          </a:r>
        </a:p>
      </dsp:txBody>
      <dsp:txXfrm>
        <a:off x="3061" y="2657957"/>
        <a:ext cx="2846779" cy="868267"/>
      </dsp:txXfrm>
    </dsp:sp>
    <dsp:sp modelId="{8CD4A5AC-DE5C-47FF-9DC3-817542636C69}">
      <dsp:nvSpPr>
        <dsp:cNvPr id="0" name=""/>
        <dsp:cNvSpPr/>
      </dsp:nvSpPr>
      <dsp:spPr>
        <a:xfrm>
          <a:off x="3419196" y="821784"/>
          <a:ext cx="2846779" cy="8682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Created all agency users</a:t>
          </a:r>
        </a:p>
      </dsp:txBody>
      <dsp:txXfrm>
        <a:off x="3419196" y="821784"/>
        <a:ext cx="2846779" cy="868267"/>
      </dsp:txXfrm>
    </dsp:sp>
    <dsp:sp modelId="{82A853EB-CEF1-4146-A445-E39E26FA4579}">
      <dsp:nvSpPr>
        <dsp:cNvPr id="0" name=""/>
        <dsp:cNvSpPr/>
      </dsp:nvSpPr>
      <dsp:spPr>
        <a:xfrm>
          <a:off x="3419196" y="2045899"/>
          <a:ext cx="2846779" cy="8682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Sent them all trainings to complete more than two months before implementation date (this is very important- need to give staff time to do this!)</a:t>
          </a:r>
        </a:p>
      </dsp:txBody>
      <dsp:txXfrm>
        <a:off x="3419196" y="2045899"/>
        <a:ext cx="2846779" cy="868267"/>
      </dsp:txXfrm>
    </dsp:sp>
    <dsp:sp modelId="{7B112442-A25D-4E12-BEAE-835289C66CAD}">
      <dsp:nvSpPr>
        <dsp:cNvPr id="0" name=""/>
        <dsp:cNvSpPr/>
      </dsp:nvSpPr>
      <dsp:spPr>
        <a:xfrm>
          <a:off x="3419196" y="3270015"/>
          <a:ext cx="2846779" cy="8682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Each of the team members needs to complete tasks </a:t>
          </a:r>
          <a:r>
            <a:rPr lang="en-US" sz="1300" b="1" kern="1200"/>
            <a:t>timely</a:t>
          </a:r>
          <a:endParaRPr lang="en-US" sz="1300" kern="1200"/>
        </a:p>
      </dsp:txBody>
      <dsp:txXfrm>
        <a:off x="3419196" y="3270015"/>
        <a:ext cx="2846779" cy="868267"/>
      </dsp:txXfrm>
    </dsp:sp>
    <dsp:sp modelId="{A4F8DB80-7430-42BC-B970-CEEC72A2C375}">
      <dsp:nvSpPr>
        <dsp:cNvPr id="0" name=""/>
        <dsp:cNvSpPr/>
      </dsp:nvSpPr>
      <dsp:spPr>
        <a:xfrm>
          <a:off x="3419196" y="4494130"/>
          <a:ext cx="2846779" cy="8682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/>
            <a:t>Needed to identify process for merging records into new EMR (may require contract with another vendor).  </a:t>
          </a:r>
        </a:p>
      </dsp:txBody>
      <dsp:txXfrm>
        <a:off x="3419196" y="4494130"/>
        <a:ext cx="2846779" cy="8682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D08F90-B6DB-47B5-BBB9-83AFBED7E6DE}">
      <dsp:nvSpPr>
        <dsp:cNvPr id="0" name=""/>
        <dsp:cNvSpPr/>
      </dsp:nvSpPr>
      <dsp:spPr>
        <a:xfrm>
          <a:off x="0" y="856711"/>
          <a:ext cx="6263640" cy="5958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Set all providers up with coaching calls as soon as possible (don’t wait!)</a:t>
          </a:r>
        </a:p>
      </dsp:txBody>
      <dsp:txXfrm>
        <a:off x="29088" y="885799"/>
        <a:ext cx="6205464" cy="537701"/>
      </dsp:txXfrm>
    </dsp:sp>
    <dsp:sp modelId="{B96D8D64-0F33-4098-883F-B17092D1D8D3}">
      <dsp:nvSpPr>
        <dsp:cNvPr id="0" name=""/>
        <dsp:cNvSpPr/>
      </dsp:nvSpPr>
      <dsp:spPr>
        <a:xfrm>
          <a:off x="0" y="1495789"/>
          <a:ext cx="6263640" cy="595877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Implementation team should continue to meet weekly to ensure things are working as intended</a:t>
          </a:r>
        </a:p>
      </dsp:txBody>
      <dsp:txXfrm>
        <a:off x="29088" y="1524877"/>
        <a:ext cx="6205464" cy="537701"/>
      </dsp:txXfrm>
    </dsp:sp>
    <dsp:sp modelId="{6C506B76-59B7-4DF1-9D6F-14AE8678213A}">
      <dsp:nvSpPr>
        <dsp:cNvPr id="0" name=""/>
        <dsp:cNvSpPr/>
      </dsp:nvSpPr>
      <dsp:spPr>
        <a:xfrm>
          <a:off x="0" y="2134866"/>
          <a:ext cx="6263640" cy="595877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Review reports from EMR vendor if applicable to see how each user is doing in the system</a:t>
          </a:r>
        </a:p>
      </dsp:txBody>
      <dsp:txXfrm>
        <a:off x="29088" y="2163954"/>
        <a:ext cx="6205464" cy="537701"/>
      </dsp:txXfrm>
    </dsp:sp>
    <dsp:sp modelId="{CDE47B7C-B882-43EC-835A-A32E05C15EB2}">
      <dsp:nvSpPr>
        <dsp:cNvPr id="0" name=""/>
        <dsp:cNvSpPr/>
      </dsp:nvSpPr>
      <dsp:spPr>
        <a:xfrm>
          <a:off x="0" y="2773944"/>
          <a:ext cx="6263640" cy="595877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Ensuring everyone is on board with this change- talk in a positive nature regarding the change (this is critical when staff are disillusioned with change)</a:t>
          </a:r>
        </a:p>
      </dsp:txBody>
      <dsp:txXfrm>
        <a:off x="29088" y="2803032"/>
        <a:ext cx="6205464" cy="537701"/>
      </dsp:txXfrm>
    </dsp:sp>
    <dsp:sp modelId="{6CB7C810-B216-47C4-BF1A-4F3F525DA3EA}">
      <dsp:nvSpPr>
        <dsp:cNvPr id="0" name=""/>
        <dsp:cNvSpPr/>
      </dsp:nvSpPr>
      <dsp:spPr>
        <a:xfrm>
          <a:off x="0" y="3413021"/>
          <a:ext cx="6263640" cy="595877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Find a physician champion</a:t>
          </a:r>
        </a:p>
      </dsp:txBody>
      <dsp:txXfrm>
        <a:off x="29088" y="3442109"/>
        <a:ext cx="6205464" cy="537701"/>
      </dsp:txXfrm>
    </dsp:sp>
    <dsp:sp modelId="{45A9C87C-937F-4551-AA91-9D13D13550D4}">
      <dsp:nvSpPr>
        <dsp:cNvPr id="0" name=""/>
        <dsp:cNvSpPr/>
      </dsp:nvSpPr>
      <dsp:spPr>
        <a:xfrm>
          <a:off x="0" y="4052098"/>
          <a:ext cx="6263640" cy="59587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Need to adjust our workflows to reflect the processes in the new EMR. </a:t>
          </a:r>
        </a:p>
      </dsp:txBody>
      <dsp:txXfrm>
        <a:off x="29088" y="4081186"/>
        <a:ext cx="6205464" cy="5377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77222C-B3B8-4A9F-A2AC-E58F3EB471E8}">
      <dsp:nvSpPr>
        <dsp:cNvPr id="0" name=""/>
        <dsp:cNvSpPr/>
      </dsp:nvSpPr>
      <dsp:spPr>
        <a:xfrm>
          <a:off x="0" y="755959"/>
          <a:ext cx="6263640" cy="75477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Pre-implementation training is critical for success</a:t>
          </a:r>
        </a:p>
      </dsp:txBody>
      <dsp:txXfrm>
        <a:off x="36845" y="792804"/>
        <a:ext cx="6189950" cy="681087"/>
      </dsp:txXfrm>
    </dsp:sp>
    <dsp:sp modelId="{93A4C9A4-F864-4B97-8F6C-62B1DD12957E}">
      <dsp:nvSpPr>
        <dsp:cNvPr id="0" name=""/>
        <dsp:cNvSpPr/>
      </dsp:nvSpPr>
      <dsp:spPr>
        <a:xfrm>
          <a:off x="0" y="1565457"/>
          <a:ext cx="6263640" cy="754777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Utilizing EMR self-helps to learn about the system is extremely helpful</a:t>
          </a:r>
        </a:p>
      </dsp:txBody>
      <dsp:txXfrm>
        <a:off x="36845" y="1602302"/>
        <a:ext cx="6189950" cy="681087"/>
      </dsp:txXfrm>
    </dsp:sp>
    <dsp:sp modelId="{C7B2A70C-398A-4A44-907A-6914B75C772A}">
      <dsp:nvSpPr>
        <dsp:cNvPr id="0" name=""/>
        <dsp:cNvSpPr/>
      </dsp:nvSpPr>
      <dsp:spPr>
        <a:xfrm>
          <a:off x="0" y="2374955"/>
          <a:ext cx="6263640" cy="754777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Utilize your Customer Service Representative- ask questions (there are no stupid questions with a new system!)</a:t>
          </a:r>
        </a:p>
      </dsp:txBody>
      <dsp:txXfrm>
        <a:off x="36845" y="2411800"/>
        <a:ext cx="6189950" cy="681087"/>
      </dsp:txXfrm>
    </dsp:sp>
    <dsp:sp modelId="{7FE0B106-5F4E-4CDA-AD5F-069AE13019A0}">
      <dsp:nvSpPr>
        <dsp:cNvPr id="0" name=""/>
        <dsp:cNvSpPr/>
      </dsp:nvSpPr>
      <dsp:spPr>
        <a:xfrm>
          <a:off x="0" y="3184452"/>
          <a:ext cx="6263640" cy="754777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In-person trainings versus virtual</a:t>
          </a:r>
        </a:p>
      </dsp:txBody>
      <dsp:txXfrm>
        <a:off x="36845" y="3221297"/>
        <a:ext cx="6189950" cy="681087"/>
      </dsp:txXfrm>
    </dsp:sp>
    <dsp:sp modelId="{4B02A2A6-E1A4-471B-B1BE-37F5CD44FE5E}">
      <dsp:nvSpPr>
        <dsp:cNvPr id="0" name=""/>
        <dsp:cNvSpPr/>
      </dsp:nvSpPr>
      <dsp:spPr>
        <a:xfrm>
          <a:off x="0" y="3993950"/>
          <a:ext cx="6263640" cy="75477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Need to do post-training to fine tune to our customizations</a:t>
          </a:r>
        </a:p>
      </dsp:txBody>
      <dsp:txXfrm>
        <a:off x="36845" y="4030795"/>
        <a:ext cx="6189950" cy="68108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C25A5-25FB-4EAB-BBF5-48D2F39CFBC1}">
      <dsp:nvSpPr>
        <dsp:cNvPr id="0" name=""/>
        <dsp:cNvSpPr/>
      </dsp:nvSpPr>
      <dsp:spPr>
        <a:xfrm>
          <a:off x="0" y="90683"/>
          <a:ext cx="6263640" cy="716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Reports- ability to create reports, canned reports, links to all the quality reports (i.e., UDS, PCMH, MU)</a:t>
          </a:r>
        </a:p>
      </dsp:txBody>
      <dsp:txXfrm>
        <a:off x="34954" y="125637"/>
        <a:ext cx="6193732" cy="646132"/>
      </dsp:txXfrm>
    </dsp:sp>
    <dsp:sp modelId="{A48DAEC0-A514-4450-8537-C1A9599D0FE7}">
      <dsp:nvSpPr>
        <dsp:cNvPr id="0" name=""/>
        <dsp:cNvSpPr/>
      </dsp:nvSpPr>
      <dsp:spPr>
        <a:xfrm>
          <a:off x="0" y="858563"/>
          <a:ext cx="6263640" cy="716040"/>
        </a:xfrm>
        <a:prstGeom prst="roundRect">
          <a:avLst/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Having an FQHC team- our support team is FQHC trained and specialized</a:t>
          </a:r>
        </a:p>
      </dsp:txBody>
      <dsp:txXfrm>
        <a:off x="34954" y="893517"/>
        <a:ext cx="6193732" cy="646132"/>
      </dsp:txXfrm>
    </dsp:sp>
    <dsp:sp modelId="{9938FB7D-BD49-4AF8-91CA-08F432E57A18}">
      <dsp:nvSpPr>
        <dsp:cNvPr id="0" name=""/>
        <dsp:cNvSpPr/>
      </dsp:nvSpPr>
      <dsp:spPr>
        <a:xfrm>
          <a:off x="0" y="1626443"/>
          <a:ext cx="6263640" cy="71604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Having a separate Quality tab in patient’s chart- easy to manage during patient visit</a:t>
          </a:r>
        </a:p>
      </dsp:txBody>
      <dsp:txXfrm>
        <a:off x="34954" y="1661397"/>
        <a:ext cx="6193732" cy="646132"/>
      </dsp:txXfrm>
    </dsp:sp>
    <dsp:sp modelId="{C7CC31D9-DAC5-4151-B259-DF30E1213368}">
      <dsp:nvSpPr>
        <dsp:cNvPr id="0" name=""/>
        <dsp:cNvSpPr/>
      </dsp:nvSpPr>
      <dsp:spPr>
        <a:xfrm>
          <a:off x="0" y="2394323"/>
          <a:ext cx="6263640" cy="7160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Self help ability- less reliance on a ticketing system</a:t>
          </a:r>
        </a:p>
      </dsp:txBody>
      <dsp:txXfrm>
        <a:off x="34954" y="2429277"/>
        <a:ext cx="6193732" cy="646132"/>
      </dsp:txXfrm>
    </dsp:sp>
    <dsp:sp modelId="{380741BB-851B-44B2-86F4-E58A84D87347}">
      <dsp:nvSpPr>
        <dsp:cNvPr id="0" name=""/>
        <dsp:cNvSpPr/>
      </dsp:nvSpPr>
      <dsp:spPr>
        <a:xfrm>
          <a:off x="0" y="3162203"/>
          <a:ext cx="6263640" cy="71604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Pre-built encounter plans and templates- web based EMR</a:t>
          </a:r>
        </a:p>
      </dsp:txBody>
      <dsp:txXfrm>
        <a:off x="34954" y="3197157"/>
        <a:ext cx="6193732" cy="646132"/>
      </dsp:txXfrm>
    </dsp:sp>
    <dsp:sp modelId="{3954B96F-4155-4BF8-8009-5DF4C862C339}">
      <dsp:nvSpPr>
        <dsp:cNvPr id="0" name=""/>
        <dsp:cNvSpPr/>
      </dsp:nvSpPr>
      <dsp:spPr>
        <a:xfrm>
          <a:off x="0" y="3930083"/>
          <a:ext cx="6263640" cy="716040"/>
        </a:xfrm>
        <a:prstGeom prst="roundRect">
          <a:avLst/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Support groups with other users via Athena platform</a:t>
          </a:r>
        </a:p>
      </dsp:txBody>
      <dsp:txXfrm>
        <a:off x="34954" y="3965037"/>
        <a:ext cx="6193732" cy="646132"/>
      </dsp:txXfrm>
    </dsp:sp>
    <dsp:sp modelId="{B9EC07A2-97A4-49E1-9CE2-487611CD289D}">
      <dsp:nvSpPr>
        <dsp:cNvPr id="0" name=""/>
        <dsp:cNvSpPr/>
      </dsp:nvSpPr>
      <dsp:spPr>
        <a:xfrm>
          <a:off x="0" y="4697963"/>
          <a:ext cx="6263640" cy="7160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Beta testing opportunities and spring, summer, fall updates</a:t>
          </a:r>
        </a:p>
      </dsp:txBody>
      <dsp:txXfrm>
        <a:off x="34954" y="4732917"/>
        <a:ext cx="6193732" cy="64613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7917D-A0FA-4B25-B1D8-80AAF42A83B3}">
      <dsp:nvSpPr>
        <dsp:cNvPr id="0" name=""/>
        <dsp:cNvSpPr/>
      </dsp:nvSpPr>
      <dsp:spPr>
        <a:xfrm>
          <a:off x="0" y="663870"/>
          <a:ext cx="6900512" cy="7956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Solid plan of who will review the demos- needs to be a bottom-up model as they are at the patient level</a:t>
          </a:r>
        </a:p>
      </dsp:txBody>
      <dsp:txXfrm>
        <a:off x="38838" y="702708"/>
        <a:ext cx="6822836" cy="717924"/>
      </dsp:txXfrm>
    </dsp:sp>
    <dsp:sp modelId="{201E471D-AE3C-458E-8511-505D7BCFCC0A}">
      <dsp:nvSpPr>
        <dsp:cNvPr id="0" name=""/>
        <dsp:cNvSpPr/>
      </dsp:nvSpPr>
      <dsp:spPr>
        <a:xfrm>
          <a:off x="0" y="1517070"/>
          <a:ext cx="6900512" cy="795600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Select a strong team lead that has the power to hold others accountable</a:t>
          </a:r>
        </a:p>
      </dsp:txBody>
      <dsp:txXfrm>
        <a:off x="38838" y="1555908"/>
        <a:ext cx="6822836" cy="717924"/>
      </dsp:txXfrm>
    </dsp:sp>
    <dsp:sp modelId="{62E5E11E-FE69-4ECF-B058-92604D6BB888}">
      <dsp:nvSpPr>
        <dsp:cNvPr id="0" name=""/>
        <dsp:cNvSpPr/>
      </dsp:nvSpPr>
      <dsp:spPr>
        <a:xfrm>
          <a:off x="0" y="2370270"/>
          <a:ext cx="6900512" cy="79560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Schedule time for pre-implementation training for all staff</a:t>
          </a:r>
        </a:p>
      </dsp:txBody>
      <dsp:txXfrm>
        <a:off x="38838" y="2409108"/>
        <a:ext cx="6822836" cy="717924"/>
      </dsp:txXfrm>
    </dsp:sp>
    <dsp:sp modelId="{E171860E-08D4-4C11-A995-C4C0C91580CA}">
      <dsp:nvSpPr>
        <dsp:cNvPr id="0" name=""/>
        <dsp:cNvSpPr/>
      </dsp:nvSpPr>
      <dsp:spPr>
        <a:xfrm>
          <a:off x="0" y="3223470"/>
          <a:ext cx="6900512" cy="795600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Need staff buy in- need your staff to accept the change and be involved</a:t>
          </a:r>
        </a:p>
      </dsp:txBody>
      <dsp:txXfrm>
        <a:off x="38838" y="3262308"/>
        <a:ext cx="6822836" cy="717924"/>
      </dsp:txXfrm>
    </dsp:sp>
    <dsp:sp modelId="{DE8E786A-B368-409A-9E3E-0EE2B7096E32}">
      <dsp:nvSpPr>
        <dsp:cNvPr id="0" name=""/>
        <dsp:cNvSpPr/>
      </dsp:nvSpPr>
      <dsp:spPr>
        <a:xfrm>
          <a:off x="0" y="4076670"/>
          <a:ext cx="6900512" cy="7956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Need to know exactly what you want to achieve and what your needs are to be successful (</a:t>
          </a:r>
          <a:r>
            <a:rPr lang="en-US" sz="2000" kern="1200" err="1"/>
            <a:t>i.e</a:t>
          </a:r>
          <a:r>
            <a:rPr lang="en-US" sz="2000" kern="1200"/>
            <a:t> results delivery- interfaces)</a:t>
          </a:r>
        </a:p>
      </dsp:txBody>
      <dsp:txXfrm>
        <a:off x="38838" y="4115508"/>
        <a:ext cx="6822836" cy="7179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76F753-A060-456F-90F2-79F4C35D33ED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9F8C6-28DA-4D0F-9184-F3023A7BD9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2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5" name="Shape 25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>
              <a:cs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14622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50787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817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9F8C6-28DA-4D0F-9184-F3023A7BD9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80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6145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9F8C6-28DA-4D0F-9184-F3023A7BD9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08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9F8C6-28DA-4D0F-9184-F3023A7BD9C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3414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9F8C6-28DA-4D0F-9184-F3023A7BD9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799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7964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847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9F8C6-28DA-4D0F-9184-F3023A7BD9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7997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7287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7632683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9F8C6-28DA-4D0F-9184-F3023A7BD9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4976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9F8C6-28DA-4D0F-9184-F3023A7BD9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484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8155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9F8C6-28DA-4D0F-9184-F3023A7BD9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5814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9F8C6-28DA-4D0F-9184-F3023A7BD9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725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20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0427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9F8C6-28DA-4D0F-9184-F3023A7BD9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66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568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99F8C6-28DA-4D0F-9184-F3023A7BD9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81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53816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2" name="Shape 26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80349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C9CBD3C-EE0E-A84A-8495-07E8D8940BAD}"/>
              </a:ext>
            </a:extLst>
          </p:cNvPr>
          <p:cNvSpPr/>
          <p:nvPr userDrawn="1"/>
        </p:nvSpPr>
        <p:spPr>
          <a:xfrm>
            <a:off x="0" y="1"/>
            <a:ext cx="12192000" cy="5382228"/>
          </a:xfrm>
          <a:prstGeom prst="rect">
            <a:avLst/>
          </a:prstGeom>
          <a:solidFill>
            <a:srgbClr val="4255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4C518EA0-1347-D740-95B9-F11D296CE8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58434" y="5617418"/>
            <a:ext cx="1875123" cy="104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73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BDC6AA1-B8C2-4149-925E-424351F00C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6484" y="6356349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2EE2DD8-C2EC-6246-87A7-4779D9671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1858" y="6356350"/>
            <a:ext cx="911942" cy="365125"/>
          </a:xfrm>
        </p:spPr>
        <p:txBody>
          <a:bodyPr/>
          <a:lstStyle/>
          <a:p>
            <a:fld id="{5D09B40C-54F0-2F44-B314-7DB25FC6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4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6A847FB-FE92-3C44-94D4-F25C96834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6484" y="6356349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0A4371-4E34-E44F-A0B0-0E5475CB2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1858" y="6356350"/>
            <a:ext cx="911942" cy="365125"/>
          </a:xfrm>
        </p:spPr>
        <p:txBody>
          <a:bodyPr/>
          <a:lstStyle/>
          <a:p>
            <a:fld id="{5D09B40C-54F0-2F44-B314-7DB25FC6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1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3D6FF7D-A111-6544-9FB3-892FE56AE2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6484" y="6356349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1561557-5E76-704C-B91F-6BAE14956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1858" y="6356350"/>
            <a:ext cx="911942" cy="365125"/>
          </a:xfrm>
        </p:spPr>
        <p:txBody>
          <a:bodyPr/>
          <a:lstStyle/>
          <a:p>
            <a:fld id="{5D09B40C-54F0-2F44-B314-7DB25FC6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BB240AC-6BC8-054D-81D0-0E4177181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6484" y="6356349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D70DC90-BBC2-5C4B-92C0-A1D489FE2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1858" y="6356350"/>
            <a:ext cx="911942" cy="365125"/>
          </a:xfrm>
        </p:spPr>
        <p:txBody>
          <a:bodyPr/>
          <a:lstStyle/>
          <a:p>
            <a:fld id="{5D09B40C-54F0-2F44-B314-7DB25FC6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33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39E2DFD-49AE-E049-BB2E-9A1777706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6484" y="6356349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336FC-FF1B-634E-8CBA-D6FE34BEF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1858" y="6356350"/>
            <a:ext cx="911942" cy="365125"/>
          </a:xfrm>
        </p:spPr>
        <p:txBody>
          <a:bodyPr/>
          <a:lstStyle/>
          <a:p>
            <a:fld id="{5D09B40C-54F0-2F44-B314-7DB25FC687A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10784E4-8473-A34B-8C2E-616A63F38589}"/>
              </a:ext>
            </a:extLst>
          </p:cNvPr>
          <p:cNvSpPr/>
          <p:nvPr userDrawn="1"/>
        </p:nvSpPr>
        <p:spPr>
          <a:xfrm>
            <a:off x="1177497" y="878247"/>
            <a:ext cx="1076349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5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图片占位符 6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128023"/>
            <a:ext cx="12192000" cy="3309421"/>
          </a:xfrm>
        </p:spPr>
        <p:txBody>
          <a:bodyPr/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r>
              <a:rPr kumimoji="1" lang="en-US" altLang="zh-CN"/>
              <a:t>Drop your image here </a:t>
            </a:r>
            <a:endParaRPr kumimoji="1" lang="zh-CN" altLang="en-US"/>
          </a:p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2211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5" y="5926316"/>
            <a:ext cx="4552570" cy="60934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Image"/>
          <p:cNvSpPr>
            <a:spLocks noGrp="1"/>
          </p:cNvSpPr>
          <p:nvPr>
            <p:ph type="pic" sz="half" idx="21"/>
          </p:nvPr>
        </p:nvSpPr>
        <p:spPr>
          <a:xfrm>
            <a:off x="7548313" y="383344"/>
            <a:ext cx="4281715" cy="42817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b="1">
                <a:latin typeface="Proxima Soft"/>
                <a:ea typeface="Proxima Soft"/>
                <a:cs typeface="Proxima Soft"/>
                <a:sym typeface="Proxima Soft"/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28919" y="6335246"/>
            <a:ext cx="230633" cy="2438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  <a:latin typeface="Proxima Soft Semibold"/>
                <a:ea typeface="Proxima Soft Semibold"/>
                <a:cs typeface="Proxima Soft Semibold"/>
                <a:sym typeface="Proxima Soft Semi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809329"/>
            <a:ext cx="10515600" cy="336763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700"/>
              </a:spcBef>
              <a:buFontTx/>
              <a:defRPr sz="2800">
                <a:latin typeface="Proxima Soft"/>
                <a:ea typeface="Proxima Soft"/>
                <a:cs typeface="Proxima Soft"/>
                <a:sym typeface="Proxima Soft"/>
              </a:defRPr>
            </a:lvl1pPr>
            <a:lvl2pPr marL="457200" indent="0">
              <a:lnSpc>
                <a:spcPct val="120000"/>
              </a:lnSpc>
              <a:spcBef>
                <a:spcPts val="700"/>
              </a:spcBef>
              <a:buFontTx/>
              <a:defRPr sz="2400">
                <a:latin typeface="Proxima Soft"/>
                <a:ea typeface="Proxima Soft"/>
                <a:cs typeface="Proxima Soft"/>
                <a:sym typeface="Proxima Soft"/>
              </a:defRPr>
            </a:lvl2pPr>
            <a:lvl3pPr marL="914400" indent="0">
              <a:lnSpc>
                <a:spcPct val="120000"/>
              </a:lnSpc>
              <a:spcBef>
                <a:spcPts val="700"/>
              </a:spcBef>
              <a:buFontTx/>
              <a:defRPr sz="2000">
                <a:latin typeface="Proxima Soft"/>
                <a:ea typeface="Proxima Soft"/>
                <a:cs typeface="Proxima Soft"/>
                <a:sym typeface="Proxima Soft"/>
              </a:defRPr>
            </a:lvl3pPr>
            <a:lvl4pPr marL="1371600" indent="0">
              <a:lnSpc>
                <a:spcPct val="120000"/>
              </a:lnSpc>
              <a:spcBef>
                <a:spcPts val="700"/>
              </a:spcBef>
              <a:buFontTx/>
              <a:defRPr sz="1800">
                <a:latin typeface="Proxima Soft"/>
                <a:ea typeface="Proxima Soft"/>
                <a:cs typeface="Proxima Soft"/>
                <a:sym typeface="Proxima Soft"/>
              </a:defRPr>
            </a:lvl4pPr>
            <a:lvl5pPr marL="1828800" indent="0">
              <a:lnSpc>
                <a:spcPct val="120000"/>
              </a:lnSpc>
              <a:spcBef>
                <a:spcPts val="700"/>
              </a:spcBef>
              <a:buFontTx/>
              <a:defRPr sz="1600">
                <a:latin typeface="Proxima Soft"/>
                <a:ea typeface="Proxima Soft"/>
                <a:cs typeface="Proxima Soft"/>
                <a:sym typeface="Proxima Sof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98493055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4B628-029D-4C2F-AAFB-F101F8A2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Proxima Sof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8328FD-6842-4964-B3D3-2478D6377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385B2FFD-BC98-4755-8FF6-819BB22640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16925"/>
            <a:ext cx="10515600" cy="436003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700"/>
              </a:spcBef>
              <a:buFontTx/>
              <a:defRPr sz="2800">
                <a:latin typeface="Proxima Soft"/>
                <a:ea typeface="Proxima Soft"/>
                <a:cs typeface="Proxima Soft"/>
                <a:sym typeface="Proxima Soft"/>
              </a:defRPr>
            </a:lvl1pPr>
            <a:lvl2pPr marL="457200" indent="0">
              <a:lnSpc>
                <a:spcPct val="120000"/>
              </a:lnSpc>
              <a:spcBef>
                <a:spcPts val="700"/>
              </a:spcBef>
              <a:buFontTx/>
              <a:defRPr sz="2400">
                <a:latin typeface="Proxima Soft"/>
                <a:ea typeface="Proxima Soft"/>
                <a:cs typeface="Proxima Soft"/>
                <a:sym typeface="Proxima Soft"/>
              </a:defRPr>
            </a:lvl2pPr>
            <a:lvl3pPr marL="914400" indent="0">
              <a:lnSpc>
                <a:spcPct val="120000"/>
              </a:lnSpc>
              <a:spcBef>
                <a:spcPts val="700"/>
              </a:spcBef>
              <a:buFontTx/>
              <a:defRPr sz="2000">
                <a:latin typeface="Proxima Soft"/>
                <a:ea typeface="Proxima Soft"/>
                <a:cs typeface="Proxima Soft"/>
                <a:sym typeface="Proxima Soft"/>
              </a:defRPr>
            </a:lvl3pPr>
            <a:lvl4pPr marL="1371600" indent="0">
              <a:lnSpc>
                <a:spcPct val="120000"/>
              </a:lnSpc>
              <a:spcBef>
                <a:spcPts val="700"/>
              </a:spcBef>
              <a:buFontTx/>
              <a:defRPr sz="1800">
                <a:latin typeface="Proxima Soft"/>
                <a:ea typeface="Proxima Soft"/>
                <a:cs typeface="Proxima Soft"/>
                <a:sym typeface="Proxima Soft"/>
              </a:defRPr>
            </a:lvl4pPr>
            <a:lvl5pPr marL="1828800" indent="0">
              <a:lnSpc>
                <a:spcPct val="120000"/>
              </a:lnSpc>
              <a:spcBef>
                <a:spcPts val="700"/>
              </a:spcBef>
              <a:buFontTx/>
              <a:defRPr sz="1600">
                <a:latin typeface="Proxima Soft"/>
                <a:ea typeface="Proxima Soft"/>
                <a:cs typeface="Proxima Soft"/>
                <a:sym typeface="Proxima Sof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859026387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4B628-029D-4C2F-AAFB-F101F8A29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latin typeface="Proxima Sof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68328FD-6842-4964-B3D3-2478D63774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385B2FFD-BC98-4755-8FF6-819BB22640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16925"/>
            <a:ext cx="10515600" cy="436003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700"/>
              </a:spcBef>
              <a:buFontTx/>
              <a:defRPr sz="2800">
                <a:latin typeface="Proxima Soft"/>
                <a:ea typeface="Proxima Soft"/>
                <a:cs typeface="Proxima Soft"/>
                <a:sym typeface="Proxima Soft"/>
              </a:defRPr>
            </a:lvl1pPr>
            <a:lvl2pPr marL="457200" indent="0">
              <a:lnSpc>
                <a:spcPct val="120000"/>
              </a:lnSpc>
              <a:spcBef>
                <a:spcPts val="700"/>
              </a:spcBef>
              <a:buFontTx/>
              <a:defRPr sz="2400">
                <a:latin typeface="Proxima Soft"/>
                <a:ea typeface="Proxima Soft"/>
                <a:cs typeface="Proxima Soft"/>
                <a:sym typeface="Proxima Soft"/>
              </a:defRPr>
            </a:lvl2pPr>
            <a:lvl3pPr marL="914400" indent="0">
              <a:lnSpc>
                <a:spcPct val="120000"/>
              </a:lnSpc>
              <a:spcBef>
                <a:spcPts val="700"/>
              </a:spcBef>
              <a:buFontTx/>
              <a:defRPr sz="2000">
                <a:latin typeface="Proxima Soft"/>
                <a:ea typeface="Proxima Soft"/>
                <a:cs typeface="Proxima Soft"/>
                <a:sym typeface="Proxima Soft"/>
              </a:defRPr>
            </a:lvl3pPr>
            <a:lvl4pPr marL="1371600" indent="0">
              <a:lnSpc>
                <a:spcPct val="120000"/>
              </a:lnSpc>
              <a:spcBef>
                <a:spcPts val="700"/>
              </a:spcBef>
              <a:buFontTx/>
              <a:defRPr sz="1800">
                <a:latin typeface="Proxima Soft"/>
                <a:ea typeface="Proxima Soft"/>
                <a:cs typeface="Proxima Soft"/>
                <a:sym typeface="Proxima Soft"/>
              </a:defRPr>
            </a:lvl4pPr>
            <a:lvl5pPr marL="1828800" indent="0">
              <a:lnSpc>
                <a:spcPct val="120000"/>
              </a:lnSpc>
              <a:spcBef>
                <a:spcPts val="700"/>
              </a:spcBef>
              <a:buFontTx/>
              <a:defRPr sz="1600">
                <a:latin typeface="Proxima Soft"/>
                <a:ea typeface="Proxima Soft"/>
                <a:cs typeface="Proxima Soft"/>
                <a:sym typeface="Proxima Sof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85992316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719AF6-7EC1-404D-B41F-8BEDEB37E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Proxima Sof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33E3E1-BABA-4FFA-BE5A-37A179BA94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Body Level One…">
            <a:extLst>
              <a:ext uri="{FF2B5EF4-FFF2-40B4-BE49-F238E27FC236}">
                <a16:creationId xmlns:a16="http://schemas.microsoft.com/office/drawing/2014/main" id="{170709FA-5FE1-45BF-A1B0-1A162564CD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16925"/>
            <a:ext cx="10515600" cy="4360038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700"/>
              </a:spcBef>
              <a:buFontTx/>
              <a:defRPr sz="2800">
                <a:latin typeface="Proxima Soft"/>
                <a:ea typeface="Proxima Soft"/>
                <a:cs typeface="Proxima Soft"/>
                <a:sym typeface="Proxima Soft"/>
              </a:defRPr>
            </a:lvl1pPr>
            <a:lvl2pPr marL="457200" indent="0">
              <a:lnSpc>
                <a:spcPct val="120000"/>
              </a:lnSpc>
              <a:spcBef>
                <a:spcPts val="700"/>
              </a:spcBef>
              <a:buFontTx/>
              <a:defRPr sz="2400">
                <a:latin typeface="Proxima Soft"/>
                <a:ea typeface="Proxima Soft"/>
                <a:cs typeface="Proxima Soft"/>
                <a:sym typeface="Proxima Soft"/>
              </a:defRPr>
            </a:lvl2pPr>
            <a:lvl3pPr marL="914400" indent="0">
              <a:lnSpc>
                <a:spcPct val="120000"/>
              </a:lnSpc>
              <a:spcBef>
                <a:spcPts val="700"/>
              </a:spcBef>
              <a:buFontTx/>
              <a:defRPr sz="2000">
                <a:latin typeface="Proxima Soft"/>
                <a:ea typeface="Proxima Soft"/>
                <a:cs typeface="Proxima Soft"/>
                <a:sym typeface="Proxima Soft"/>
              </a:defRPr>
            </a:lvl3pPr>
            <a:lvl4pPr marL="1371600" indent="0">
              <a:lnSpc>
                <a:spcPct val="120000"/>
              </a:lnSpc>
              <a:spcBef>
                <a:spcPts val="700"/>
              </a:spcBef>
              <a:buFontTx/>
              <a:defRPr sz="1800">
                <a:latin typeface="Proxima Soft"/>
                <a:ea typeface="Proxima Soft"/>
                <a:cs typeface="Proxima Soft"/>
                <a:sym typeface="Proxima Soft"/>
              </a:defRPr>
            </a:lvl4pPr>
            <a:lvl5pPr marL="1828800" indent="0">
              <a:lnSpc>
                <a:spcPct val="120000"/>
              </a:lnSpc>
              <a:spcBef>
                <a:spcPts val="700"/>
              </a:spcBef>
              <a:buFontTx/>
              <a:defRPr sz="1600">
                <a:latin typeface="Proxima Soft"/>
                <a:ea typeface="Proxima Soft"/>
                <a:cs typeface="Proxima Soft"/>
                <a:sym typeface="Proxima Sof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0820630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6B061-83A6-A44A-9C7B-ED5D15598CBE}"/>
              </a:ext>
            </a:extLst>
          </p:cNvPr>
          <p:cNvSpPr/>
          <p:nvPr userDrawn="1"/>
        </p:nvSpPr>
        <p:spPr>
          <a:xfrm>
            <a:off x="9122733" y="6488632"/>
            <a:ext cx="3069267" cy="37808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EEE235-0A8C-974E-9ED1-A9E053DC00DA}"/>
              </a:ext>
            </a:extLst>
          </p:cNvPr>
          <p:cNvSpPr/>
          <p:nvPr userDrawn="1"/>
        </p:nvSpPr>
        <p:spPr>
          <a:xfrm>
            <a:off x="-2" y="6492875"/>
            <a:ext cx="9122733" cy="3651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74120" y="6489267"/>
            <a:ext cx="675166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D09B40C-54F0-2F44-B314-7DB25FC687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85602" y="6492891"/>
            <a:ext cx="2189724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January 11, 2020</a:t>
            </a:r>
          </a:p>
        </p:txBody>
      </p:sp>
    </p:spTree>
    <p:extLst>
      <p:ext uri="{BB962C8B-B14F-4D97-AF65-F5344CB8AC3E}">
        <p14:creationId xmlns:p14="http://schemas.microsoft.com/office/powerpoint/2010/main" val="2046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4000" b="1">
                <a:latin typeface="Proxima Soft"/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A0A10A50-8600-42A3-A770-517550EB89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555" y="5926316"/>
            <a:ext cx="4552570" cy="6093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4196322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5" y="5926316"/>
            <a:ext cx="4552570" cy="60934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Image"/>
          <p:cNvSpPr>
            <a:spLocks noGrp="1"/>
          </p:cNvSpPr>
          <p:nvPr>
            <p:ph type="pic" sz="half" idx="21"/>
          </p:nvPr>
        </p:nvSpPr>
        <p:spPr>
          <a:xfrm>
            <a:off x="7548313" y="383344"/>
            <a:ext cx="4281715" cy="42817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 b="1">
                <a:latin typeface="Proxima Soft"/>
                <a:ea typeface="Proxima Soft"/>
                <a:cs typeface="Proxima Soft"/>
                <a:sym typeface="Proxima Soft"/>
              </a:defRPr>
            </a:lvl1pPr>
          </a:lstStyle>
          <a:p>
            <a:r>
              <a:t>Title Text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28919" y="6335246"/>
            <a:ext cx="230633" cy="243841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rgbClr val="000000"/>
                </a:solidFill>
                <a:latin typeface="Proxima Soft Semibold"/>
                <a:ea typeface="Proxima Soft Semibold"/>
                <a:cs typeface="Proxima Soft Semibold"/>
                <a:sym typeface="Proxima Soft Semi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809329"/>
            <a:ext cx="10515600" cy="336763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700"/>
              </a:spcBef>
              <a:buFontTx/>
              <a:defRPr sz="2800">
                <a:latin typeface="Proxima Soft"/>
                <a:ea typeface="Proxima Soft"/>
                <a:cs typeface="Proxima Soft"/>
                <a:sym typeface="Proxima Soft"/>
              </a:defRPr>
            </a:lvl1pPr>
            <a:lvl2pPr marL="457200" indent="0">
              <a:lnSpc>
                <a:spcPct val="120000"/>
              </a:lnSpc>
              <a:spcBef>
                <a:spcPts val="700"/>
              </a:spcBef>
              <a:buFontTx/>
              <a:defRPr sz="2400">
                <a:latin typeface="Proxima Soft"/>
                <a:ea typeface="Proxima Soft"/>
                <a:cs typeface="Proxima Soft"/>
                <a:sym typeface="Proxima Soft"/>
              </a:defRPr>
            </a:lvl2pPr>
            <a:lvl3pPr marL="914400" indent="0">
              <a:lnSpc>
                <a:spcPct val="120000"/>
              </a:lnSpc>
              <a:spcBef>
                <a:spcPts val="700"/>
              </a:spcBef>
              <a:buFontTx/>
              <a:defRPr sz="2000">
                <a:latin typeface="Proxima Soft"/>
                <a:ea typeface="Proxima Soft"/>
                <a:cs typeface="Proxima Soft"/>
                <a:sym typeface="Proxima Soft"/>
              </a:defRPr>
            </a:lvl3pPr>
            <a:lvl4pPr marL="1371600" indent="0">
              <a:lnSpc>
                <a:spcPct val="120000"/>
              </a:lnSpc>
              <a:spcBef>
                <a:spcPts val="700"/>
              </a:spcBef>
              <a:buFontTx/>
              <a:defRPr sz="1800">
                <a:latin typeface="Proxima Soft"/>
                <a:ea typeface="Proxima Soft"/>
                <a:cs typeface="Proxima Soft"/>
                <a:sym typeface="Proxima Soft"/>
              </a:defRPr>
            </a:lvl4pPr>
            <a:lvl5pPr marL="1828800" indent="0">
              <a:lnSpc>
                <a:spcPct val="120000"/>
              </a:lnSpc>
              <a:spcBef>
                <a:spcPts val="700"/>
              </a:spcBef>
              <a:buFontTx/>
              <a:defRPr sz="1600">
                <a:latin typeface="Proxima Soft"/>
                <a:ea typeface="Proxima Soft"/>
                <a:cs typeface="Proxima Soft"/>
                <a:sym typeface="Proxima Sof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8222525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0335B-F94E-4667-B077-AA6B80F0C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latin typeface="Proxima Sof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168F37-D5BA-46C8-9FAF-C64382CCC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roxima Sof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B577-D8B9-4214-BA61-309176408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BD90C-3460-4904-AE02-6B8262693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70603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4762D-2CC1-48A6-B68A-EAE463B0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400">
                <a:latin typeface="Proxima Sof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B51A47-DE0E-441F-A7D0-3DBCEAFE9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DE187-14C7-40D3-AA09-084DBAB44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Proxima Soft"/>
              </a:defRPr>
            </a:lvl1pPr>
            <a:lvl2pPr>
              <a:defRPr>
                <a:latin typeface="Proxima Soft"/>
              </a:defRPr>
            </a:lvl2pPr>
            <a:lvl3pPr>
              <a:defRPr>
                <a:latin typeface="Proxima Soft"/>
              </a:defRPr>
            </a:lvl3pPr>
            <a:lvl4pPr>
              <a:defRPr>
                <a:latin typeface="Proxima Soft"/>
              </a:defRPr>
            </a:lvl4pPr>
            <a:lvl5pPr>
              <a:defRPr>
                <a:latin typeface="Proxima Sof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74054-7153-427D-B7FC-9E55D5FC95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AA2CD-896E-4164-8AFF-CE72936144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002F77-07D9-4D40-82A7-B770FA652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DCED-1D84-4362-B463-D768DCDAB9FC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BB0092-210C-4917-B9A7-F8DFF2E70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1DD272-0AA2-47EB-8E4E-5960BBDB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767AB-E8BC-4372-86ED-D5C7E0764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914581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AEFDE-8ECE-423E-A652-36A1E5D59E65}" type="datetime1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www.chcanys.org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25200" y="381224"/>
            <a:ext cx="609600" cy="320675"/>
          </a:xfrm>
        </p:spPr>
        <p:txBody>
          <a:bodyPr/>
          <a:lstStyle>
            <a:lvl1pPr>
              <a:defRPr sz="1200" b="1">
                <a:solidFill>
                  <a:srgbClr val="002060"/>
                </a:solidFill>
              </a:defRPr>
            </a:lvl1pPr>
          </a:lstStyle>
          <a:p>
            <a:fld id="{855F9664-791E-41E3-AC76-67B553A516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04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5" y="5926316"/>
            <a:ext cx="4552570" cy="60934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Image"/>
          <p:cNvSpPr>
            <a:spLocks noGrp="1"/>
          </p:cNvSpPr>
          <p:nvPr>
            <p:ph type="pic" sz="half" idx="21"/>
          </p:nvPr>
        </p:nvSpPr>
        <p:spPr>
          <a:xfrm>
            <a:off x="7548313" y="383344"/>
            <a:ext cx="4281715" cy="42817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1">
                <a:latin typeface="Proxima Soft"/>
                <a:ea typeface="Proxima Soft"/>
                <a:cs typeface="Proxima Soft"/>
                <a:sym typeface="Proxima Soft"/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809329"/>
            <a:ext cx="10515600" cy="3367634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spcBef>
                <a:spcPts val="700"/>
              </a:spcBef>
              <a:buFontTx/>
              <a:defRPr sz="1600">
                <a:latin typeface="Proxima Soft"/>
                <a:ea typeface="Proxima Soft"/>
                <a:cs typeface="Proxima Soft"/>
                <a:sym typeface="Proxima Soft"/>
              </a:defRPr>
            </a:lvl1pPr>
            <a:lvl2pPr marL="457200" indent="0">
              <a:lnSpc>
                <a:spcPct val="120000"/>
              </a:lnSpc>
              <a:spcBef>
                <a:spcPts val="700"/>
              </a:spcBef>
              <a:buFontTx/>
              <a:defRPr sz="1600">
                <a:latin typeface="Proxima Soft"/>
                <a:ea typeface="Proxima Soft"/>
                <a:cs typeface="Proxima Soft"/>
                <a:sym typeface="Proxima Soft"/>
              </a:defRPr>
            </a:lvl2pPr>
            <a:lvl3pPr marL="914400" indent="0">
              <a:lnSpc>
                <a:spcPct val="120000"/>
              </a:lnSpc>
              <a:spcBef>
                <a:spcPts val="700"/>
              </a:spcBef>
              <a:buFontTx/>
              <a:defRPr sz="1600">
                <a:latin typeface="Proxima Soft"/>
                <a:ea typeface="Proxima Soft"/>
                <a:cs typeface="Proxima Soft"/>
                <a:sym typeface="Proxima Soft"/>
              </a:defRPr>
            </a:lvl3pPr>
            <a:lvl4pPr marL="1371600" indent="0">
              <a:lnSpc>
                <a:spcPct val="120000"/>
              </a:lnSpc>
              <a:spcBef>
                <a:spcPts val="700"/>
              </a:spcBef>
              <a:buFontTx/>
              <a:defRPr sz="1600">
                <a:latin typeface="Proxima Soft"/>
                <a:ea typeface="Proxima Soft"/>
                <a:cs typeface="Proxima Soft"/>
                <a:sym typeface="Proxima Soft"/>
              </a:defRPr>
            </a:lvl4pPr>
            <a:lvl5pPr marL="1828800" indent="0">
              <a:lnSpc>
                <a:spcPct val="120000"/>
              </a:lnSpc>
              <a:spcBef>
                <a:spcPts val="700"/>
              </a:spcBef>
              <a:buFontTx/>
              <a:defRPr sz="1600">
                <a:latin typeface="Proxima Soft"/>
                <a:ea typeface="Proxima Soft"/>
                <a:cs typeface="Proxima Soft"/>
                <a:sym typeface="Proxima Sof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363609772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icture w 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5" y="5926316"/>
            <a:ext cx="4552570" cy="60934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1">
                <a:latin typeface="Proxima Soft"/>
                <a:ea typeface="Proxima Soft"/>
                <a:cs typeface="Proxima Soft"/>
                <a:sym typeface="Proxima Soft"/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xfrm>
            <a:off x="7367543" y="1745183"/>
            <a:ext cx="4550480" cy="41811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700"/>
              </a:spcBef>
              <a:buFontTx/>
              <a:defRPr sz="1900">
                <a:latin typeface="Proxima Soft"/>
                <a:ea typeface="Proxima Soft"/>
                <a:cs typeface="Proxima Soft"/>
                <a:sym typeface="Proxima Soft"/>
              </a:defRPr>
            </a:lvl1pPr>
            <a:lvl2pPr marL="457200" indent="0">
              <a:lnSpc>
                <a:spcPct val="120000"/>
              </a:lnSpc>
              <a:spcBef>
                <a:spcPts val="700"/>
              </a:spcBef>
              <a:buFontTx/>
              <a:defRPr sz="1900">
                <a:latin typeface="Proxima Soft"/>
                <a:ea typeface="Proxima Soft"/>
                <a:cs typeface="Proxima Soft"/>
                <a:sym typeface="Proxima Soft"/>
              </a:defRPr>
            </a:lvl2pPr>
            <a:lvl3pPr marL="914400" indent="0">
              <a:lnSpc>
                <a:spcPct val="120000"/>
              </a:lnSpc>
              <a:spcBef>
                <a:spcPts val="700"/>
              </a:spcBef>
              <a:buFontTx/>
              <a:defRPr sz="1900">
                <a:latin typeface="Proxima Soft"/>
                <a:ea typeface="Proxima Soft"/>
                <a:cs typeface="Proxima Soft"/>
                <a:sym typeface="Proxima Soft"/>
              </a:defRPr>
            </a:lvl3pPr>
            <a:lvl4pPr marL="1371600" indent="0">
              <a:lnSpc>
                <a:spcPct val="120000"/>
              </a:lnSpc>
              <a:spcBef>
                <a:spcPts val="700"/>
              </a:spcBef>
              <a:buFontTx/>
              <a:defRPr sz="1900">
                <a:latin typeface="Proxima Soft"/>
                <a:ea typeface="Proxima Soft"/>
                <a:cs typeface="Proxima Soft"/>
                <a:sym typeface="Proxima Soft"/>
              </a:defRPr>
            </a:lvl4pPr>
            <a:lvl5pPr marL="1828800" indent="0">
              <a:lnSpc>
                <a:spcPct val="120000"/>
              </a:lnSpc>
              <a:spcBef>
                <a:spcPts val="700"/>
              </a:spcBef>
              <a:buFontTx/>
              <a:defRPr sz="1900">
                <a:latin typeface="Proxima Soft"/>
                <a:ea typeface="Proxima Soft"/>
                <a:cs typeface="Proxima Soft"/>
                <a:sym typeface="Proxima Sof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Image"/>
          <p:cNvSpPr>
            <a:spLocks noGrp="1"/>
          </p:cNvSpPr>
          <p:nvPr>
            <p:ph type="pic" sz="half" idx="21"/>
          </p:nvPr>
        </p:nvSpPr>
        <p:spPr>
          <a:xfrm>
            <a:off x="993284" y="1745183"/>
            <a:ext cx="6219174" cy="418113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867368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5" y="5926316"/>
            <a:ext cx="4552570" cy="60934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1">
                <a:latin typeface="Proxima Soft"/>
                <a:ea typeface="Proxima Soft"/>
                <a:cs typeface="Proxima Soft"/>
                <a:sym typeface="Proxima Soft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Image"/>
          <p:cNvSpPr>
            <a:spLocks noGrp="1"/>
          </p:cNvSpPr>
          <p:nvPr>
            <p:ph type="pic" sz="half" idx="21"/>
          </p:nvPr>
        </p:nvSpPr>
        <p:spPr>
          <a:xfrm>
            <a:off x="1414524" y="1745183"/>
            <a:ext cx="4550480" cy="418113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" name="Image">
            <a:extLst>
              <a:ext uri="{FF2B5EF4-FFF2-40B4-BE49-F238E27FC236}">
                <a16:creationId xmlns:a16="http://schemas.microsoft.com/office/drawing/2014/main" id="{CEA4D4EE-FDE2-47E7-86D7-4E2C26E04DE3}"/>
              </a:ext>
            </a:extLst>
          </p:cNvPr>
          <p:cNvSpPr>
            <a:spLocks noGrp="1"/>
          </p:cNvSpPr>
          <p:nvPr>
            <p:ph type="pic" sz="half" idx="22"/>
          </p:nvPr>
        </p:nvSpPr>
        <p:spPr>
          <a:xfrm>
            <a:off x="6370836" y="1745183"/>
            <a:ext cx="4550480" cy="418113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688967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5" y="5926316"/>
            <a:ext cx="4552570" cy="60934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1">
                <a:latin typeface="Proxima Soft"/>
                <a:ea typeface="Proxima Soft"/>
                <a:cs typeface="Proxima Soft"/>
                <a:sym typeface="Proxima Soft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Image"/>
          <p:cNvSpPr>
            <a:spLocks noGrp="1"/>
          </p:cNvSpPr>
          <p:nvPr>
            <p:ph type="pic" sz="half" idx="21"/>
          </p:nvPr>
        </p:nvSpPr>
        <p:spPr>
          <a:xfrm>
            <a:off x="2198671" y="1900719"/>
            <a:ext cx="3457742" cy="22597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" name="Image">
            <a:extLst>
              <a:ext uri="{FF2B5EF4-FFF2-40B4-BE49-F238E27FC236}">
                <a16:creationId xmlns:a16="http://schemas.microsoft.com/office/drawing/2014/main" id="{AF98E56D-FB1B-4231-A350-14DED643A39C}"/>
              </a:ext>
            </a:extLst>
          </p:cNvPr>
          <p:cNvSpPr>
            <a:spLocks noGrp="1"/>
          </p:cNvSpPr>
          <p:nvPr>
            <p:ph type="pic" sz="half" idx="22"/>
          </p:nvPr>
        </p:nvSpPr>
        <p:spPr>
          <a:xfrm>
            <a:off x="6165604" y="1900719"/>
            <a:ext cx="3457742" cy="22597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ABC29-0B0E-48C6-85C0-23BFB88B53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98671" y="4427538"/>
            <a:ext cx="3457742" cy="1498778"/>
          </a:xfrm>
        </p:spPr>
        <p:txBody>
          <a:bodyPr>
            <a:noAutofit/>
          </a:bodyPr>
          <a:lstStyle>
            <a:lvl1pPr marL="0" indent="0">
              <a:buNone/>
              <a:defRPr sz="1900">
                <a:latin typeface="Proxima Soft"/>
              </a:defRPr>
            </a:lvl1pPr>
            <a:lvl2pPr>
              <a:defRPr sz="1900">
                <a:latin typeface="Proxima Soft"/>
              </a:defRPr>
            </a:lvl2pPr>
            <a:lvl3pPr>
              <a:defRPr sz="1900">
                <a:latin typeface="Proxima Soft"/>
              </a:defRPr>
            </a:lvl3pPr>
            <a:lvl4pPr>
              <a:defRPr sz="1900">
                <a:latin typeface="Proxima Soft"/>
              </a:defRPr>
            </a:lvl4pPr>
            <a:lvl5pPr>
              <a:defRPr sz="1900">
                <a:latin typeface="Proxima Soft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BEF8C2B-AF7B-4621-A4E5-7E0472D999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65604" y="4427538"/>
            <a:ext cx="3457742" cy="1498600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latin typeface="Proxima Soft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084789026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5" y="5926316"/>
            <a:ext cx="4552570" cy="60934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Image"/>
          <p:cNvSpPr>
            <a:spLocks noGrp="1"/>
          </p:cNvSpPr>
          <p:nvPr>
            <p:ph type="pic" sz="half" idx="21"/>
          </p:nvPr>
        </p:nvSpPr>
        <p:spPr>
          <a:xfrm>
            <a:off x="571985" y="240151"/>
            <a:ext cx="11048029" cy="5513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993031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alf Content with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6484" y="6356349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1858" y="6356350"/>
            <a:ext cx="911942" cy="365125"/>
          </a:xfrm>
        </p:spPr>
        <p:txBody>
          <a:bodyPr/>
          <a:lstStyle/>
          <a:p>
            <a:fld id="{5D09B40C-54F0-2F44-B314-7DB25FC687A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4C158A-65F2-8445-A470-5A5232F7EB18}"/>
              </a:ext>
            </a:extLst>
          </p:cNvPr>
          <p:cNvSpPr/>
          <p:nvPr userDrawn="1"/>
        </p:nvSpPr>
        <p:spPr>
          <a:xfrm>
            <a:off x="152400" y="158750"/>
            <a:ext cx="5525001" cy="6528434"/>
          </a:xfrm>
          <a:prstGeom prst="rect">
            <a:avLst/>
          </a:prstGeom>
          <a:solidFill>
            <a:srgbClr val="4255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350" y="1551008"/>
            <a:ext cx="4758372" cy="864792"/>
          </a:xfrm>
        </p:spPr>
        <p:txBody>
          <a:bodyPr anchor="b"/>
          <a:lstStyle>
            <a:lvl1pPr algn="l">
              <a:defRPr b="1" i="0">
                <a:solidFill>
                  <a:schemeClr val="bg1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349" y="2651760"/>
            <a:ext cx="4758372" cy="3383280"/>
          </a:xfrm>
        </p:spPr>
        <p:txBody>
          <a:bodyPr anchor="t"/>
          <a:lstStyle>
            <a:lvl1pPr marL="0" indent="0" algn="l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7015857-F99D-1944-AC53-EA350C5B901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950268" y="1551009"/>
            <a:ext cx="5936931" cy="4514512"/>
          </a:xfrm>
        </p:spPr>
        <p:txBody>
          <a:bodyPr anchor="t"/>
          <a:lstStyle>
            <a:lvl1pPr marL="239713" indent="-239713" algn="l">
              <a:buFont typeface="Arial" panose="020B0604020202020204" pitchFamily="34" charset="0"/>
              <a:buChar char="•"/>
              <a:tabLst/>
              <a:defRPr b="0" i="0">
                <a:solidFill>
                  <a:schemeClr val="tx1">
                    <a:lumMod val="85000"/>
                    <a:lumOff val="1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Montserrat" pitchFamily="2" charset="77"/>
              </a:defRPr>
            </a:lvl5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0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5" y="5926316"/>
            <a:ext cx="4552570" cy="60934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243952" y="3001844"/>
            <a:ext cx="10624198" cy="103189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1">
                <a:latin typeface="Proxima Soft"/>
                <a:ea typeface="Proxima Soft"/>
                <a:cs typeface="Proxima Soft"/>
                <a:sym typeface="Proxima Soft"/>
              </a:defRPr>
            </a:lvl1pPr>
          </a:lstStyle>
          <a:p>
            <a:r>
              <a:t>Title Text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052653F-9C2F-46C9-AEF8-DA88D0DEB0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334"/>
            <a:ext cx="1054066" cy="171473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E2CA71-C02F-40DF-A1D6-A137082344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4600" y="4162425"/>
            <a:ext cx="10623550" cy="342900"/>
          </a:xfrm>
        </p:spPr>
        <p:txBody>
          <a:bodyPr>
            <a:noAutofit/>
          </a:bodyPr>
          <a:lstStyle>
            <a:lvl1pPr marL="0" indent="0">
              <a:buNone/>
              <a:defRPr sz="1900">
                <a:latin typeface="Proxima Soft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563701882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4AB2-BD1A-4B65-9C06-D19D9A1BBF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>
                <a:latin typeface="Proxima Soft"/>
              </a:defRPr>
            </a:lvl1pPr>
          </a:lstStyle>
          <a:p>
            <a:r>
              <a:rPr lang="en-US"/>
              <a:t>Title text</a:t>
            </a: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206140EB-CC65-4E4B-A009-DAF1DFCA8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555" y="5926316"/>
            <a:ext cx="4552570" cy="60934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681EC9BA-98E6-4D6E-8995-A558EC6E70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981200"/>
            <a:ext cx="10515600" cy="37528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62680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A3151-2F4D-44F0-81EC-671E8E5DB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>
                <a:latin typeface="Proxima Soft"/>
              </a:defRPr>
            </a:lvl1pPr>
          </a:lstStyle>
          <a:p>
            <a:r>
              <a:rPr lang="en-US"/>
              <a:t>Title text</a:t>
            </a: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2541BF16-EA33-4F25-9A47-5D62AFF72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555" y="5926316"/>
            <a:ext cx="4552570" cy="6093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11487405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935598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icture w L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5" y="5926316"/>
            <a:ext cx="4552570" cy="60934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0">
                <a:latin typeface="+mj-lt"/>
                <a:ea typeface="Proxima Soft"/>
                <a:cs typeface="Proxima Soft"/>
                <a:sym typeface="Proxima Soft"/>
              </a:defRPr>
            </a:lvl1pPr>
          </a:lstStyle>
          <a:p>
            <a:r>
              <a:t>Title Text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idx="1"/>
          </p:nvPr>
        </p:nvSpPr>
        <p:spPr>
          <a:xfrm>
            <a:off x="7367543" y="1745183"/>
            <a:ext cx="4550480" cy="418113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20000"/>
              </a:lnSpc>
              <a:spcBef>
                <a:spcPts val="700"/>
              </a:spcBef>
              <a:buFontTx/>
              <a:defRPr sz="1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Soft"/>
              </a:defRPr>
            </a:lvl1pPr>
            <a:lvl2pPr marL="457200" indent="0">
              <a:lnSpc>
                <a:spcPct val="120000"/>
              </a:lnSpc>
              <a:spcBef>
                <a:spcPts val="700"/>
              </a:spcBef>
              <a:buFontTx/>
              <a:defRPr sz="1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Soft"/>
              </a:defRPr>
            </a:lvl2pPr>
            <a:lvl3pPr marL="914400" indent="0">
              <a:lnSpc>
                <a:spcPct val="120000"/>
              </a:lnSpc>
              <a:spcBef>
                <a:spcPts val="700"/>
              </a:spcBef>
              <a:buFontTx/>
              <a:defRPr sz="1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Soft"/>
              </a:defRPr>
            </a:lvl3pPr>
            <a:lvl4pPr marL="1371600" indent="0">
              <a:lnSpc>
                <a:spcPct val="120000"/>
              </a:lnSpc>
              <a:spcBef>
                <a:spcPts val="700"/>
              </a:spcBef>
              <a:buFontTx/>
              <a:defRPr sz="1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Soft"/>
              </a:defRPr>
            </a:lvl4pPr>
            <a:lvl5pPr marL="1828800" indent="0">
              <a:lnSpc>
                <a:spcPct val="120000"/>
              </a:lnSpc>
              <a:spcBef>
                <a:spcPts val="700"/>
              </a:spcBef>
              <a:buFontTx/>
              <a:defRPr sz="1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roxima Sof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" name="Image"/>
          <p:cNvSpPr>
            <a:spLocks noGrp="1"/>
          </p:cNvSpPr>
          <p:nvPr>
            <p:ph type="pic" sz="half" idx="21"/>
          </p:nvPr>
        </p:nvSpPr>
        <p:spPr>
          <a:xfrm>
            <a:off x="993284" y="1745183"/>
            <a:ext cx="6219174" cy="418113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2E3DFBAE-5417-4BFA-89D3-2B452F46AB6A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80740" y="6397942"/>
            <a:ext cx="273060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6879208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5" y="5926316"/>
            <a:ext cx="4552570" cy="60934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0">
                <a:latin typeface="+mj-lt"/>
                <a:ea typeface="Proxima Soft"/>
                <a:cs typeface="Proxima Soft"/>
                <a:sym typeface="Proxima Soft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Image"/>
          <p:cNvSpPr>
            <a:spLocks noGrp="1"/>
          </p:cNvSpPr>
          <p:nvPr>
            <p:ph type="pic" sz="half" idx="21"/>
          </p:nvPr>
        </p:nvSpPr>
        <p:spPr>
          <a:xfrm>
            <a:off x="1414524" y="1745183"/>
            <a:ext cx="4550480" cy="418113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" name="Image">
            <a:extLst>
              <a:ext uri="{FF2B5EF4-FFF2-40B4-BE49-F238E27FC236}">
                <a16:creationId xmlns:a16="http://schemas.microsoft.com/office/drawing/2014/main" id="{CEA4D4EE-FDE2-47E7-86D7-4E2C26E04DE3}"/>
              </a:ext>
            </a:extLst>
          </p:cNvPr>
          <p:cNvSpPr>
            <a:spLocks noGrp="1"/>
          </p:cNvSpPr>
          <p:nvPr>
            <p:ph type="pic" sz="half" idx="22"/>
          </p:nvPr>
        </p:nvSpPr>
        <p:spPr>
          <a:xfrm>
            <a:off x="6370836" y="1745183"/>
            <a:ext cx="4550480" cy="418113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" name="Slide Number">
            <a:extLst>
              <a:ext uri="{FF2B5EF4-FFF2-40B4-BE49-F238E27FC236}">
                <a16:creationId xmlns:a16="http://schemas.microsoft.com/office/drawing/2014/main" id="{5AF38AA2-7C7B-4C95-AA39-8D4955CED679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80740" y="6397942"/>
            <a:ext cx="273060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30234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ictures 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5" y="5926316"/>
            <a:ext cx="4552570" cy="60934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0">
                <a:latin typeface="+mj-lt"/>
                <a:ea typeface="Proxima Soft"/>
                <a:cs typeface="Proxima Soft"/>
                <a:sym typeface="Proxima Soft"/>
              </a:defRPr>
            </a:lvl1pPr>
          </a:lstStyle>
          <a:p>
            <a:r>
              <a:t>Title Text</a:t>
            </a:r>
          </a:p>
        </p:txBody>
      </p:sp>
      <p:sp>
        <p:nvSpPr>
          <p:cNvPr id="21" name="Image"/>
          <p:cNvSpPr>
            <a:spLocks noGrp="1"/>
          </p:cNvSpPr>
          <p:nvPr>
            <p:ph type="pic" sz="half" idx="21"/>
          </p:nvPr>
        </p:nvSpPr>
        <p:spPr>
          <a:xfrm>
            <a:off x="2198671" y="1900719"/>
            <a:ext cx="3457742" cy="22597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" name="Image">
            <a:extLst>
              <a:ext uri="{FF2B5EF4-FFF2-40B4-BE49-F238E27FC236}">
                <a16:creationId xmlns:a16="http://schemas.microsoft.com/office/drawing/2014/main" id="{AF98E56D-FB1B-4231-A350-14DED643A39C}"/>
              </a:ext>
            </a:extLst>
          </p:cNvPr>
          <p:cNvSpPr>
            <a:spLocks noGrp="1"/>
          </p:cNvSpPr>
          <p:nvPr>
            <p:ph type="pic" sz="half" idx="22"/>
          </p:nvPr>
        </p:nvSpPr>
        <p:spPr>
          <a:xfrm>
            <a:off x="6165604" y="1900719"/>
            <a:ext cx="3457742" cy="22597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6ABC29-0B0E-48C6-85C0-23BFB88B53D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98671" y="4427538"/>
            <a:ext cx="3457742" cy="1498778"/>
          </a:xfrm>
        </p:spPr>
        <p:txBody>
          <a:bodyPr>
            <a:noAutofit/>
          </a:bodyPr>
          <a:lstStyle>
            <a:lvl1pPr marL="0" indent="0">
              <a:buNone/>
              <a:defRPr sz="19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1900">
                <a:latin typeface="Proxima Soft"/>
              </a:defRPr>
            </a:lvl2pPr>
            <a:lvl3pPr>
              <a:defRPr sz="1900">
                <a:latin typeface="Proxima Soft"/>
              </a:defRPr>
            </a:lvl3pPr>
            <a:lvl4pPr>
              <a:defRPr sz="1900">
                <a:latin typeface="Proxima Soft"/>
              </a:defRPr>
            </a:lvl4pPr>
            <a:lvl5pPr>
              <a:defRPr sz="1900">
                <a:latin typeface="Proxima Soft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BEF8C2B-AF7B-4621-A4E5-7E0472D9996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65604" y="4427538"/>
            <a:ext cx="3457742" cy="1498600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latin typeface="Proxima Soft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483146EC-3CC4-46B8-874F-97E3D166F1F7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80740" y="6397942"/>
            <a:ext cx="273060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6017136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5" y="5926316"/>
            <a:ext cx="4552570" cy="60934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Image"/>
          <p:cNvSpPr>
            <a:spLocks noGrp="1"/>
          </p:cNvSpPr>
          <p:nvPr>
            <p:ph type="pic" sz="half" idx="21"/>
          </p:nvPr>
        </p:nvSpPr>
        <p:spPr>
          <a:xfrm>
            <a:off x="571985" y="240151"/>
            <a:ext cx="11048029" cy="551337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" name="Slide Number">
            <a:extLst>
              <a:ext uri="{FF2B5EF4-FFF2-40B4-BE49-F238E27FC236}">
                <a16:creationId xmlns:a16="http://schemas.microsoft.com/office/drawing/2014/main" id="{AA163257-C1CD-47AE-98F1-24DEE7B9BD3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80740" y="6397942"/>
            <a:ext cx="273060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969227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55" y="5926316"/>
            <a:ext cx="4552570" cy="609340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itle Text"/>
          <p:cNvSpPr txBox="1">
            <a:spLocks noGrp="1"/>
          </p:cNvSpPr>
          <p:nvPr>
            <p:ph type="title"/>
          </p:nvPr>
        </p:nvSpPr>
        <p:spPr>
          <a:xfrm>
            <a:off x="1243952" y="3001844"/>
            <a:ext cx="10624198" cy="103189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1">
                <a:latin typeface="+mj-lt"/>
                <a:ea typeface="Proxima Soft"/>
                <a:cs typeface="Proxima Soft"/>
                <a:sym typeface="Proxima Soft"/>
              </a:defRPr>
            </a:lvl1pPr>
          </a:lstStyle>
          <a:p>
            <a:r>
              <a:t>Title Text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C052653F-9C2F-46C9-AEF8-DA88D0DEB0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8334"/>
            <a:ext cx="1054066" cy="171473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E2CA71-C02F-40DF-A1D6-A137082344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4600" y="4162425"/>
            <a:ext cx="10623550" cy="342900"/>
          </a:xfrm>
        </p:spPr>
        <p:txBody>
          <a:bodyPr>
            <a:noAutofit/>
          </a:bodyPr>
          <a:lstStyle>
            <a:lvl1pPr marL="0" indent="0">
              <a:buNone/>
              <a:defRPr sz="1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73592049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24AB2-BD1A-4B65-9C06-D19D9A1BBF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1">
                <a:latin typeface="Proxima Soft"/>
              </a:defRPr>
            </a:lvl1pPr>
          </a:lstStyle>
          <a:p>
            <a:r>
              <a:rPr lang="en-US"/>
              <a:t>Title text</a:t>
            </a: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206140EB-CC65-4E4B-A009-DAF1DFCA8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555" y="5926316"/>
            <a:ext cx="4552570" cy="60934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681EC9BA-98E6-4D6E-8995-A558EC6E70F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0" y="1981200"/>
            <a:ext cx="10515600" cy="375285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C27D1F2C-E5CA-42C5-9ED4-724F887F17AF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80740" y="6397942"/>
            <a:ext cx="273060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863149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978" y="2197793"/>
            <a:ext cx="5181600" cy="1325563"/>
          </a:xfrm>
        </p:spPr>
        <p:txBody>
          <a:bodyPr anchor="b"/>
          <a:lstStyle>
            <a:lvl1pPr algn="r">
              <a:defRPr b="1" i="0">
                <a:solidFill>
                  <a:srgbClr val="425563"/>
                </a:solidFill>
                <a:latin typeface="Montserrat SemiBold" pitchFamily="2" charset="77"/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30169" y="643467"/>
            <a:ext cx="5457822" cy="5486400"/>
          </a:xfrm>
        </p:spPr>
        <p:txBody>
          <a:bodyPr anchor="ctr"/>
          <a:lstStyle>
            <a:lvl1pPr marL="0" indent="0">
              <a:buNone/>
              <a:defRPr b="0" i="0">
                <a:latin typeface="Montserrat" pitchFamily="2" charset="77"/>
              </a:defRPr>
            </a:lvl1pPr>
            <a:lvl2pPr marL="457200" indent="0">
              <a:buNone/>
              <a:defRPr b="0" i="0">
                <a:latin typeface="Montserrat" pitchFamily="2" charset="77"/>
              </a:defRPr>
            </a:lvl2pPr>
            <a:lvl3pPr marL="914400" indent="0">
              <a:buNone/>
              <a:defRPr b="0" i="0">
                <a:latin typeface="Montserrat" pitchFamily="2" charset="77"/>
              </a:defRPr>
            </a:lvl3pPr>
            <a:lvl4pPr marL="1371600" indent="0">
              <a:buNone/>
              <a:defRPr b="0" i="0">
                <a:latin typeface="Montserrat" pitchFamily="2" charset="77"/>
              </a:defRPr>
            </a:lvl4pPr>
            <a:lvl5pPr marL="1828800" indent="0">
              <a:buNone/>
              <a:defRPr b="0" i="0">
                <a:latin typeface="Montserrat" pitchFamily="2" charset="77"/>
              </a:defRPr>
            </a:lvl5pPr>
          </a:lstStyle>
          <a:p>
            <a:pPr lvl="0"/>
            <a:r>
              <a:rPr lang="en-US"/>
              <a:t>Click to edit copy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6484" y="6356349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1858" y="6356350"/>
            <a:ext cx="911942" cy="365125"/>
          </a:xfrm>
        </p:spPr>
        <p:txBody>
          <a:bodyPr/>
          <a:lstStyle/>
          <a:p>
            <a:fld id="{5D09B40C-54F0-2F44-B314-7DB25FC687A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079906-24CD-8D4E-98F7-5FC5E654D9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9000"/>
          </a:blip>
          <a:stretch>
            <a:fillRect/>
          </a:stretch>
        </p:blipFill>
        <p:spPr>
          <a:xfrm>
            <a:off x="8134545" y="13821"/>
            <a:ext cx="6822452" cy="680691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65F37A4-33B9-D344-95C8-05A5F6800F3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14978" y="3657600"/>
            <a:ext cx="5181600" cy="713202"/>
          </a:xfrm>
        </p:spPr>
        <p:txBody>
          <a:bodyPr vert="horz">
            <a:normAutofit/>
          </a:bodyPr>
          <a:lstStyle>
            <a:lvl1pPr marL="0" indent="0" algn="r">
              <a:buNone/>
              <a:defRPr sz="2000" b="0" i="0">
                <a:solidFill>
                  <a:srgbClr val="425563"/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32CC5B-7958-5C44-A94F-36976AD29582}"/>
              </a:ext>
            </a:extLst>
          </p:cNvPr>
          <p:cNvSpPr/>
          <p:nvPr userDrawn="1"/>
        </p:nvSpPr>
        <p:spPr>
          <a:xfrm flipH="1">
            <a:off x="5508926" y="855134"/>
            <a:ext cx="97790" cy="51477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A3151-2F4D-44F0-81EC-671E8E5DB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 b="0">
                <a:latin typeface="+mj-lt"/>
              </a:defRPr>
            </a:lvl1pPr>
          </a:lstStyle>
          <a:p>
            <a:r>
              <a:rPr lang="en-US"/>
              <a:t>Title text</a:t>
            </a:r>
          </a:p>
        </p:txBody>
      </p:sp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2541BF16-EA33-4F25-9A47-5D62AFF72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3555" y="5926316"/>
            <a:ext cx="4552570" cy="60934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lide Number">
            <a:extLst>
              <a:ext uri="{FF2B5EF4-FFF2-40B4-BE49-F238E27FC236}">
                <a16:creationId xmlns:a16="http://schemas.microsoft.com/office/drawing/2014/main" id="{FE38BDD5-586F-4827-A37D-6CB678F84B93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80740" y="6397942"/>
            <a:ext cx="273060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1868345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>
            <a:extLst>
              <a:ext uri="{FF2B5EF4-FFF2-40B4-BE49-F238E27FC236}">
                <a16:creationId xmlns:a16="http://schemas.microsoft.com/office/drawing/2014/main" id="{CC037014-B50C-4146-AAF1-F4D6C2B6F89D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11080740" y="6397942"/>
            <a:ext cx="273060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5238511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A409C-C185-08A0-78A3-3A5D5B33C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E578BD-B215-A403-5866-4FF4E89DB3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349D1-F324-DCB0-FEEE-03506D49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7247-3CCE-4FC7-8B87-39A6CEF045FE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DA7B32-5407-3CBA-F2A7-8B90FCE3C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B99BE-76B1-D1FD-1805-110C5C64C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B79B-C52E-4446-A4B9-002A92877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378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36A6F-3020-D325-1BD2-37E7F0962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5B135-1A86-2AEA-67CE-496EF5AB2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86BF5-AF4D-3BC6-EC2E-E7D5B54B0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7247-3CCE-4FC7-8B87-39A6CEF045FE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274-B11C-3273-7FFD-69A5B4AE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EEAB-58AF-6FA2-F52D-E7FA02BB2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B79B-C52E-4446-A4B9-002A92877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452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C4379-2A29-1E1A-6740-D382A241E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15741-BA6F-3108-4B0B-A3A47C230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DB0B0-5BCA-D5FE-54A8-1C7CCB85C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7247-3CCE-4FC7-8B87-39A6CEF045FE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E301F-18FE-C8FD-F3BC-A12E49325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90CDE-0766-8877-5841-500124642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B79B-C52E-4446-A4B9-002A92877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3701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5A55D-B835-8648-5460-6ED5EA438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AF69D-ACE0-3942-2D1E-F08445F95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FEA648-5FEE-76D2-C0FA-3A1B1039C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46E0EC-568B-026B-9966-F837E00B7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7247-3CCE-4FC7-8B87-39A6CEF045FE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C9EECC-0375-42BC-B470-2578A2583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A83D9-7231-1413-3D93-C3D1F3F72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B79B-C52E-4446-A4B9-002A92877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485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94377-33EE-9DE0-17B4-575DA60C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9F84C-ACD9-1932-43A9-DBA6D80B86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D7FF3-6BBA-67D7-EFA8-31DB0F768A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BD451D-3774-D95B-42F7-A88C8FCF0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06E6C1-8ABA-FE8E-91DF-2DFB935042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B3A1EA-D3BD-233C-BB7C-DEA42A938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7247-3CCE-4FC7-8B87-39A6CEF045FE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054E8F-E6E3-BA34-3DF1-E10F80263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CABFAA-494D-FECE-1FFC-11715D13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B79B-C52E-4446-A4B9-002A92877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015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FFAD3-53AA-4CFD-0F45-FE5E5043C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53722D-1194-5C8C-E348-4389387D6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7247-3CCE-4FC7-8B87-39A6CEF045FE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AC5708-F49A-0144-752B-DCBFE91A9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5E86D6-CD02-C34B-E607-F0F4B17F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B79B-C52E-4446-A4B9-002A92877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725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A85336-4ABC-B1D4-4A5A-12DE08145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7247-3CCE-4FC7-8B87-39A6CEF045FE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4227C2-67B5-3D8C-FA1D-3013E3360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A9E67C-3694-94EA-9098-7CB08AD1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B79B-C52E-4446-A4B9-002A92877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064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B7B84-5D7F-C085-1AC1-556B6389B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3A323-8A4B-B49F-45AF-9FAC1D5ED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95B61-25F5-489F-33AE-B8596D75C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6CD3E-FA1D-5093-214F-70BA8C077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7247-3CCE-4FC7-8B87-39A6CEF045FE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6B13C-0C6E-8F5A-B0FA-85AB23DFC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6CA2C2-5CCA-DF60-2A7C-8D353310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B79B-C52E-4446-A4B9-002A92877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2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10916" y="1748117"/>
            <a:ext cx="8442885" cy="1775011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10915" y="3523128"/>
            <a:ext cx="8442885" cy="12662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SUBTITLE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9CE5F12-7C88-7247-A6E6-64998322FE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6484" y="6356349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235B29-6549-0A44-B4E4-014C71142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1858" y="6356350"/>
            <a:ext cx="911942" cy="365125"/>
          </a:xfrm>
        </p:spPr>
        <p:txBody>
          <a:bodyPr/>
          <a:lstStyle/>
          <a:p>
            <a:fld id="{5D09B40C-54F0-2F44-B314-7DB25FC687A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FAB772-82DC-C943-BBF4-38E1CD9930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0955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8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85367-DD0D-6237-B307-A0C5CFFF6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619C4D-513C-AE5E-5551-E5D6CB748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86EF5A-BE7E-0CD5-401C-6156BE1EC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DCE18-7466-7BC5-E2EB-65DAA6E43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7247-3CCE-4FC7-8B87-39A6CEF045FE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606C66-3CA6-85D8-3D67-EC4AFB2F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3A779-F64D-56F3-264C-2201E0F4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B79B-C52E-4446-A4B9-002A92877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95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9FC18-4C39-2BC8-63B7-AB647EAED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A70E0A-532F-D06E-012C-B4BD5DC51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043B0-CF43-A803-E778-8D2444A24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7247-3CCE-4FC7-8B87-39A6CEF045FE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F689E-4CC3-7BDD-3D07-3F5FDC88F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5D52A-8C7B-CD52-61EE-17C3D9908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B79B-C52E-4446-A4B9-002A92877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294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B29057-33CD-60C1-6C3B-ABE47C112D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A04C66-E4F1-167A-888D-2734A30541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86785-4BD9-BF7E-F2F2-78375B7B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7247-3CCE-4FC7-8B87-39A6CEF045FE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F1C0E-8245-B6EE-2C0E-6865415E1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FE361-27E7-6DFD-74C6-488A16FDF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51B79B-C52E-4446-A4B9-002A92877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92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1FBBBC6-1E7B-864B-A595-EA7E525F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6484" y="6356349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893DF93-68A5-0549-BF6E-B193DAF6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1858" y="6356350"/>
            <a:ext cx="911942" cy="365125"/>
          </a:xfrm>
        </p:spPr>
        <p:txBody>
          <a:bodyPr/>
          <a:lstStyle/>
          <a:p>
            <a:fld id="{5D09B40C-54F0-2F44-B314-7DB25FC6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9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 i="0">
                <a:solidFill>
                  <a:schemeClr val="tx2"/>
                </a:solidFill>
                <a:latin typeface="Montserrat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EF7CD9DC-843B-8243-9992-DE8064087B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6484" y="6356349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37C278-55CA-AC4F-B11D-FE01A197C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1858" y="6356350"/>
            <a:ext cx="911942" cy="365125"/>
          </a:xfrm>
        </p:spPr>
        <p:txBody>
          <a:bodyPr/>
          <a:lstStyle/>
          <a:p>
            <a:fld id="{5D09B40C-54F0-2F44-B314-7DB25FC6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2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953D439-EC1D-AC4D-8BC5-0D5ABE7762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6484" y="6356349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EC4502-217E-DB42-8E6D-3CD020FD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1858" y="6356350"/>
            <a:ext cx="911942" cy="365125"/>
          </a:xfrm>
        </p:spPr>
        <p:txBody>
          <a:bodyPr/>
          <a:lstStyle/>
          <a:p>
            <a:fld id="{5D09B40C-54F0-2F44-B314-7DB25FC6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9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E22299B-00C2-0B4E-9B6E-7BA6E9F32F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86484" y="6356349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333E6-84A4-7243-8F68-A90BE354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41858" y="6356350"/>
            <a:ext cx="911942" cy="365125"/>
          </a:xfrm>
        </p:spPr>
        <p:txBody>
          <a:bodyPr/>
          <a:lstStyle/>
          <a:p>
            <a:fld id="{5D09B40C-54F0-2F44-B314-7DB25FC6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13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</a:lstStyle>
          <a:p>
            <a:fld id="{5D09B40C-54F0-2F44-B314-7DB25FC687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6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719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Montserrat SemiBol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Montserra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740" y="6397942"/>
            <a:ext cx="273060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2EC10B33-228D-4D3E-BDE9-498F1D94002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43555" y="5926316"/>
            <a:ext cx="4552570" cy="6093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0322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Proxima Soft"/>
          <a:ea typeface="Proxima Soft"/>
          <a:cs typeface="Proxima Soft"/>
          <a:sym typeface="Century Gothic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Proxima Soft"/>
          <a:ea typeface="Proxima Soft"/>
          <a:cs typeface="Proxima Soft"/>
          <a:sym typeface="Century Gothic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Proxima Soft"/>
          <a:ea typeface="Proxima Soft"/>
          <a:cs typeface="Proxima Soft"/>
          <a:sym typeface="Century Gothic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Proxima Soft"/>
          <a:ea typeface="Proxima Soft"/>
          <a:cs typeface="Proxima Soft"/>
          <a:sym typeface="Century Gothic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Proxima Soft"/>
          <a:ea typeface="Proxima Soft"/>
          <a:cs typeface="Proxima Soft"/>
          <a:sym typeface="Century Gothic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Proxima Soft"/>
          <a:ea typeface="Proxima Soft"/>
          <a:cs typeface="Proxima Soft"/>
          <a:sym typeface="Century Gothic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740" y="6397942"/>
            <a:ext cx="273060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22646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740" y="6397942"/>
            <a:ext cx="273060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808824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0740" y="6397942"/>
            <a:ext cx="273060" cy="2819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9EB78615-E094-4C9D-88BD-B95D90058D8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43555" y="5926316"/>
            <a:ext cx="4552570" cy="60934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3681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</p:sldLayoutIdLst>
  <p:transition spd="med"/>
  <p:hf sldNum="0"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j-lt"/>
          <a:ea typeface="Century Gothic"/>
          <a:cs typeface="Century Gothic"/>
          <a:sym typeface="Century Gothic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entury Gothic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entury Gothic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entury Gothic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entury Gothic"/>
          <a:ea typeface="Century Gothic"/>
          <a:cs typeface="Century Gothic"/>
          <a:sym typeface="Century Gothic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entury Gothic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594431-694E-A4AA-9404-D95A1E3CA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2980A7-5B5D-0C67-0198-7F8558B92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DEB4EE-BBF1-B048-03A5-01111D7CF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87247-3CCE-4FC7-8B87-39A6CEF045FE}" type="datetimeFigureOut">
              <a:rPr lang="en-US" smtClean="0"/>
              <a:t>7/13/2022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04098-4A80-FDEA-6317-BE0237A9E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43304-C2F6-C17E-2AAD-B6BAFFD7C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1B79B-C52E-4446-A4B9-002A92877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5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althit.gov/playbook/introduction/" TargetMode="External"/><Relationship Id="rId3" Type="http://schemas.openxmlformats.org/officeDocument/2006/relationships/hyperlink" Target="https://klasresearch.com/best-in-klas-ranking/ambulatory-emr-over-75-physicians-over-75-physicians/2022/3-21" TargetMode="External"/><Relationship Id="rId7" Type="http://schemas.openxmlformats.org/officeDocument/2006/relationships/hyperlink" Target="https://www.youtube.com/watch?v=Mz3nLD2fXtk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s://www.careinnovations.org/wp-content/uploads/2017/11/CCI-Data-Governance-Handbook.pdf" TargetMode="External"/><Relationship Id="rId5" Type="http://schemas.openxmlformats.org/officeDocument/2006/relationships/hyperlink" Target="https://hiteqcenter.org/Resources/EHR-Selection-Implementation/ehr-vendors-most-frequently-used-by-health-centers" TargetMode="External"/><Relationship Id="rId4" Type="http://schemas.openxmlformats.org/officeDocument/2006/relationships/hyperlink" Target="https://hiteqcenter.org/Resources/EHR-Selection-Implementation/Implementing-EHR/creating-a-leadership-team-for-successful-ehr-implementation" TargetMode="External"/><Relationship Id="rId9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Relationship Id="rId4" Type="http://schemas.openxmlformats.org/officeDocument/2006/relationships/hyperlink" Target="https://www.nachc.org/?s=user+group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6" Type="http://schemas.openxmlformats.org/officeDocument/2006/relationships/hyperlink" Target="mailto:aahmed@chcanys.org" TargetMode="External"/><Relationship Id="rId5" Type="http://schemas.openxmlformats.org/officeDocument/2006/relationships/image" Target="../media/image29.png"/><Relationship Id="rId4" Type="http://schemas.openxmlformats.org/officeDocument/2006/relationships/hyperlink" Target="https://forms.office.com/r/JqiTrtvUE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4FBA854-F0C0-4C95-8272-79E22F181552}"/>
              </a:ext>
            </a:extLst>
          </p:cNvPr>
          <p:cNvSpPr txBox="1">
            <a:spLocks/>
          </p:cNvSpPr>
          <p:nvPr/>
        </p:nvSpPr>
        <p:spPr>
          <a:xfrm>
            <a:off x="4876800" y="2256552"/>
            <a:ext cx="6727260" cy="146960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Prep for your Health Center's EHR Transition</a:t>
            </a:r>
            <a:endParaRPr kumimoji="0" lang="en-US" b="1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cs typeface="Calibri"/>
              <a:sym typeface="Century Gothic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E1FA32F-A7DC-4C57-9E83-AF6813F6B3C7}"/>
              </a:ext>
            </a:extLst>
          </p:cNvPr>
          <p:cNvSpPr txBox="1">
            <a:spLocks/>
          </p:cNvSpPr>
          <p:nvPr/>
        </p:nvSpPr>
        <p:spPr>
          <a:xfrm>
            <a:off x="4876800" y="765139"/>
            <a:ext cx="6547571" cy="10611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 w="0"/>
                <a:solidFill>
                  <a:srgbClr val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Century Gothic"/>
              </a:rPr>
              <a:t>CHCANYS NYS-HCCN presents</a:t>
            </a:r>
            <a:endParaRPr kumimoji="0" lang="en-US" sz="2000" b="0" i="0" u="none" strike="noStrike" kern="1200" cap="none" spc="0" normalizeH="0" baseline="0" noProof="0">
              <a:ln w="0"/>
              <a:solidFill>
                <a:srgbClr val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Century Gothic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0990A1-0DFF-4D32-A5E6-48808EFE0E37}"/>
              </a:ext>
            </a:extLst>
          </p:cNvPr>
          <p:cNvSpPr/>
          <p:nvPr/>
        </p:nvSpPr>
        <p:spPr>
          <a:xfrm>
            <a:off x="319314" y="5820229"/>
            <a:ext cx="4557486" cy="841828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519F82DD-BD72-40DE-B55C-628B19BF90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1569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68EE40-082E-44FA-904A-C185ED94CB0B}"/>
              </a:ext>
            </a:extLst>
          </p:cNvPr>
          <p:cNvSpPr txBox="1"/>
          <p:nvPr/>
        </p:nvSpPr>
        <p:spPr>
          <a:xfrm>
            <a:off x="4876800" y="3684708"/>
            <a:ext cx="3693320" cy="4716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000000"/>
                </a:solidFill>
                <a:latin typeface="Calibri Light" panose="020F0302020204030204"/>
              </a:rPr>
              <a:t>June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22, 2022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E14EC880-F9F9-489D-BEE1-8024990C9A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009" y="5986650"/>
            <a:ext cx="568642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20" rIns="45719" bIns="45720" anchor="ctr">
            <a:normAutofit/>
          </a:bodyPr>
          <a:lstStyle/>
          <a:p>
            <a:r>
              <a:rPr lang="en-US" sz="4000">
                <a:latin typeface="+mj-lt"/>
              </a:rPr>
              <a:t>Considering the Financial Impact</a:t>
            </a:r>
            <a:endParaRPr lang="en-US" sz="40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8872A-5A2D-A983-28F0-632EBE431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27289"/>
            <a:ext cx="10515600" cy="4099154"/>
          </a:xfrm>
        </p:spPr>
        <p:txBody>
          <a:bodyPr lIns="45719" tIns="45720" rIns="45719" bIns="45720" anchor="t"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b="1" dirty="0"/>
              <a:t>Data migration and capabilities</a:t>
            </a:r>
          </a:p>
          <a:p>
            <a:pPr marL="514350" lvl="1" indent="-285750">
              <a:buFont typeface="Arial"/>
              <a:buChar char="•"/>
            </a:pPr>
            <a:r>
              <a:rPr lang="en-US" sz="2200" dirty="0"/>
              <a:t>Data migration fees</a:t>
            </a:r>
          </a:p>
          <a:p>
            <a:pPr marL="514350" lvl="1" indent="-285750">
              <a:buFont typeface="Arial"/>
              <a:buChar char="•"/>
            </a:pPr>
            <a:r>
              <a:rPr lang="en-US" sz="2200" dirty="0"/>
              <a:t>Data collection and analytic capabilities</a:t>
            </a:r>
          </a:p>
          <a:p>
            <a:pPr marL="285750" indent="-285750">
              <a:buFont typeface="Arial"/>
              <a:buChar char="•"/>
            </a:pPr>
            <a:r>
              <a:rPr lang="en-US" sz="2200" b="1" dirty="0"/>
              <a:t>Workflow Changes</a:t>
            </a:r>
          </a:p>
          <a:p>
            <a:pPr marL="514350" lvl="1" indent="-285750">
              <a:buFont typeface="Arial"/>
              <a:buChar char="•"/>
            </a:pPr>
            <a:r>
              <a:rPr lang="en-US" sz="2200" dirty="0"/>
              <a:t>Reimplementing EHR customizations</a:t>
            </a:r>
          </a:p>
          <a:p>
            <a:pPr marL="514350" lvl="1" indent="-285750">
              <a:buFont typeface="Arial"/>
              <a:buChar char="•"/>
            </a:pPr>
            <a:r>
              <a:rPr lang="en-US" sz="2200" dirty="0"/>
              <a:t>Reimplementing interfaces and other interoperability connections</a:t>
            </a:r>
          </a:p>
          <a:p>
            <a:pPr marL="285750" indent="-285750">
              <a:buFont typeface="Arial"/>
              <a:buChar char="•"/>
            </a:pPr>
            <a:r>
              <a:rPr lang="en-US" sz="2200" b="1" dirty="0"/>
              <a:t>Other</a:t>
            </a:r>
          </a:p>
          <a:p>
            <a:pPr marL="514350" lvl="1" indent="-285750">
              <a:buFont typeface="Arial"/>
              <a:buChar char="•"/>
            </a:pPr>
            <a:r>
              <a:rPr lang="en-US" sz="2200" dirty="0"/>
              <a:t>Patient experience</a:t>
            </a:r>
          </a:p>
          <a:p>
            <a:pPr marL="514350" lvl="1" indent="-285750">
              <a:buFont typeface="Arial"/>
              <a:buChar char="•"/>
            </a:pPr>
            <a:r>
              <a:rPr lang="en-US" sz="2200" dirty="0"/>
              <a:t>Staffing needs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259" name="Slide Number Placeholder 7"/>
          <p:cNvSpPr txBox="1">
            <a:spLocks noGrp="1"/>
          </p:cNvSpPr>
          <p:nvPr>
            <p:ph type="sldNum" sz="quarter" idx="4294967295"/>
          </p:nvPr>
        </p:nvSpPr>
        <p:spPr>
          <a:xfrm>
            <a:off x="12012613" y="6335713"/>
            <a:ext cx="179387" cy="2428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3215750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20" rIns="45719" bIns="45720" anchor="ctr">
            <a:normAutofit/>
          </a:bodyPr>
          <a:lstStyle/>
          <a:p>
            <a:r>
              <a:rPr lang="en-US" sz="4000">
                <a:latin typeface="+mj-lt"/>
              </a:rPr>
              <a:t>Selecting a New EHR Vendor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8872A-5A2D-A983-28F0-632EBE431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42529"/>
            <a:ext cx="10515600" cy="3367634"/>
          </a:xfrm>
        </p:spPr>
        <p:txBody>
          <a:bodyPr lIns="45719" tIns="45720" rIns="45719" bIns="45720" anchor="t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b="1" dirty="0"/>
              <a:t>Request for Proposal (RFP)</a:t>
            </a:r>
          </a:p>
          <a:p>
            <a:pPr marL="342900" indent="-342900">
              <a:buFont typeface="Arial"/>
              <a:buChar char="•"/>
            </a:pPr>
            <a:r>
              <a:rPr lang="en-US" sz="2200" b="1" dirty="0"/>
              <a:t>EHR Product Options</a:t>
            </a:r>
            <a:endParaRPr lang="en-US" b="1" dirty="0"/>
          </a:p>
          <a:p>
            <a:pPr marL="571500" lvl="1" indent="-342900">
              <a:buFont typeface="Arial"/>
              <a:buChar char="•"/>
            </a:pPr>
            <a:r>
              <a:rPr lang="en-US" sz="2200" dirty="0"/>
              <a:t>What specific product features and services do they offer?</a:t>
            </a:r>
          </a:p>
          <a:p>
            <a:pPr marL="571500" lvl="1" indent="-342900">
              <a:buFont typeface="Arial"/>
              <a:buChar char="•"/>
            </a:pPr>
            <a:r>
              <a:rPr lang="en-US" sz="2200" dirty="0"/>
              <a:t>What system do your providers prefer?</a:t>
            </a:r>
          </a:p>
          <a:p>
            <a:pPr marL="571500" lvl="1" indent="-342900">
              <a:buFont typeface="Arial"/>
              <a:buChar char="•"/>
            </a:pPr>
            <a:r>
              <a:rPr lang="en-US" sz="2200" dirty="0"/>
              <a:t>What is the shortlist of alternative EHRs?</a:t>
            </a:r>
          </a:p>
          <a:p>
            <a:pPr marL="571500" lvl="1" indent="-342900">
              <a:buFont typeface="Arial"/>
              <a:buChar char="•"/>
            </a:pPr>
            <a:r>
              <a:rPr lang="en-US" sz="2200" dirty="0"/>
              <a:t>What other recommendations have you received from peer CHCs on alternative systems?</a:t>
            </a:r>
          </a:p>
          <a:p>
            <a:pPr marL="342900" indent="-342900">
              <a:buFont typeface="Arial"/>
              <a:buChar char="•"/>
            </a:pPr>
            <a:r>
              <a:rPr lang="en-US" sz="2200" b="1" dirty="0"/>
              <a:t>Negotiate a Contract</a:t>
            </a:r>
          </a:p>
          <a:p>
            <a:pPr marL="571500" lvl="1" indent="-342900">
              <a:buFont typeface="Arial"/>
              <a:buChar char="•"/>
            </a:pPr>
            <a:r>
              <a:rPr lang="en-US" sz="2200" dirty="0"/>
              <a:t>What pricing and other contractual terms can you negotiate with them?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sp>
        <p:nvSpPr>
          <p:cNvPr id="259" name="Slide Number Placeholder 7"/>
          <p:cNvSpPr txBox="1">
            <a:spLocks noGrp="1"/>
          </p:cNvSpPr>
          <p:nvPr>
            <p:ph type="sldNum" sz="quarter" idx="4294967295"/>
          </p:nvPr>
        </p:nvSpPr>
        <p:spPr>
          <a:xfrm>
            <a:off x="12012613" y="6335713"/>
            <a:ext cx="179387" cy="2428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3602696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>
            <a:spLocks noGrp="1"/>
          </p:cNvSpPr>
          <p:nvPr>
            <p:ph type="title"/>
          </p:nvPr>
        </p:nvSpPr>
        <p:spPr>
          <a:xfrm>
            <a:off x="995812" y="365125"/>
            <a:ext cx="10357988" cy="1120775"/>
          </a:xfrm>
          <a:prstGeom prst="rect">
            <a:avLst/>
          </a:prstGeom>
        </p:spPr>
        <p:txBody>
          <a:bodyPr lIns="45719" tIns="45720" rIns="45719" bIns="45720" anchor="ctr">
            <a:normAutofit/>
          </a:bodyPr>
          <a:lstStyle/>
          <a:p>
            <a:r>
              <a:rPr lang="en-US" dirty="0">
                <a:latin typeface="+mj-lt"/>
              </a:rPr>
              <a:t>Most Frequently Used EHR Vendors</a:t>
            </a:r>
          </a:p>
        </p:txBody>
      </p:sp>
      <p:sp>
        <p:nvSpPr>
          <p:cNvPr id="259" name="Slide Number Placeholder 7"/>
          <p:cNvSpPr txBox="1">
            <a:spLocks noGrp="1"/>
          </p:cNvSpPr>
          <p:nvPr>
            <p:ph type="sldNum" sz="quarter" idx="4294967295"/>
          </p:nvPr>
        </p:nvSpPr>
        <p:spPr>
          <a:xfrm>
            <a:off x="12012613" y="6335713"/>
            <a:ext cx="179387" cy="2428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3" name="Picture Placeholder 3" descr="Chart, pie chart&#10;&#10;Description automatically generated">
            <a:extLst>
              <a:ext uri="{FF2B5EF4-FFF2-40B4-BE49-F238E27FC236}">
                <a16:creationId xmlns:a16="http://schemas.microsoft.com/office/drawing/2014/main" id="{7866A131-52AB-70EE-6AAD-61B75314A6DB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 rotWithShape="1">
          <a:blip r:embed="rId3"/>
          <a:srcRect t="-97" b="1868"/>
          <a:stretch/>
        </p:blipFill>
        <p:spPr>
          <a:xfrm>
            <a:off x="995812" y="1361909"/>
            <a:ext cx="9079344" cy="4824579"/>
          </a:xfrm>
        </p:spPr>
      </p:pic>
    </p:spTree>
    <p:extLst>
      <p:ext uri="{BB962C8B-B14F-4D97-AF65-F5344CB8AC3E}">
        <p14:creationId xmlns:p14="http://schemas.microsoft.com/office/powerpoint/2010/main" val="307380482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B6043-E29A-4E8D-5D84-FFB2E483D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29" y="269080"/>
            <a:ext cx="2780799" cy="2114356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Proxima Soft"/>
              </a:rPr>
              <a:t>NYS FQHC EHR Breakdown</a:t>
            </a:r>
          </a:p>
        </p:txBody>
      </p:sp>
      <p:graphicFrame>
        <p:nvGraphicFramePr>
          <p:cNvPr id="5" name="Picture Placeholder 4">
            <a:extLst>
              <a:ext uri="{FF2B5EF4-FFF2-40B4-BE49-F238E27FC236}">
                <a16:creationId xmlns:a16="http://schemas.microsoft.com/office/drawing/2014/main" id="{914949FC-4C78-5CB8-E542-87AA3053B348}"/>
              </a:ext>
            </a:extLst>
          </p:cNvPr>
          <p:cNvGraphicFramePr>
            <a:graphicFrameLocks noGrp="1"/>
          </p:cNvGraphicFramePr>
          <p:nvPr>
            <p:ph type="pic" sz="half" idx="21"/>
            <p:extLst>
              <p:ext uri="{D42A27DB-BD31-4B8C-83A1-F6EECF244321}">
                <p14:modId xmlns:p14="http://schemas.microsoft.com/office/powerpoint/2010/main" val="3640557133"/>
              </p:ext>
            </p:extLst>
          </p:nvPr>
        </p:nvGraphicFramePr>
        <p:xfrm>
          <a:off x="2675056" y="269080"/>
          <a:ext cx="9002281" cy="5936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05867822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20" rIns="45719" bIns="45720" anchor="ctr">
            <a:normAutofit/>
          </a:bodyPr>
          <a:lstStyle/>
          <a:p>
            <a:r>
              <a:rPr lang="en-US" sz="4000">
                <a:latin typeface="+mj-lt"/>
              </a:rPr>
              <a:t>Outsourcing EHR Vendors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8872A-5A2D-A983-28F0-632EBE431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24399"/>
            <a:ext cx="5211205" cy="3865736"/>
          </a:xfrm>
        </p:spPr>
        <p:txBody>
          <a:bodyPr lIns="45719" tIns="45720" rIns="45719" bIns="4572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/>
              <a:t>Colocation only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Hosting of EHR software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Hosting of EHR software and general EHR-specific application support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Hosting of EHR software, general EHR-specific application support and informatics support for EHR content</a:t>
            </a:r>
          </a:p>
        </p:txBody>
      </p:sp>
      <p:sp>
        <p:nvSpPr>
          <p:cNvPr id="259" name="Slide Number Placeholder 7"/>
          <p:cNvSpPr txBox="1">
            <a:spLocks noGrp="1"/>
          </p:cNvSpPr>
          <p:nvPr>
            <p:ph type="sldNum" sz="quarter" idx="4294967295"/>
          </p:nvPr>
        </p:nvSpPr>
        <p:spPr>
          <a:xfrm>
            <a:off x="12012613" y="6335713"/>
            <a:ext cx="179387" cy="242887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2" name="Picture 2" descr="Timeline&#10;&#10;Description automatically generated">
            <a:extLst>
              <a:ext uri="{FF2B5EF4-FFF2-40B4-BE49-F238E27FC236}">
                <a16:creationId xmlns:a16="http://schemas.microsoft.com/office/drawing/2014/main" id="{07CCE4E9-CA72-C9E5-DC24-95336949F6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4400" y="1718111"/>
            <a:ext cx="6010165" cy="35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08269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D14AF2D-9E6E-7F44-C820-1A9F7A774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09" y="484395"/>
            <a:ext cx="3419475" cy="1763713"/>
          </a:xfrm>
        </p:spPr>
        <p:txBody>
          <a:bodyPr lIns="45719" tIns="45720" rIns="45719" bIns="45720" anchor="ctr">
            <a:normAutofit fontScale="90000"/>
          </a:bodyPr>
          <a:lstStyle/>
          <a:p>
            <a:r>
              <a:rPr lang="en-US" dirty="0">
                <a:latin typeface="Calibri"/>
              </a:rPr>
              <a:t>Assemble a Multidisciplinary EHR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33F43E-2BA0-1D2F-3B20-D83B98E444C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B4E52FA-B29A-BDF0-24DC-D72E74E54C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3144384"/>
              </p:ext>
            </p:extLst>
          </p:nvPr>
        </p:nvGraphicFramePr>
        <p:xfrm>
          <a:off x="2789160" y="179652"/>
          <a:ext cx="8855075" cy="6498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2576297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DCA970-BD5C-710C-ACEA-2DEAA340F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24320" cy="1325563"/>
          </a:xfrm>
        </p:spPr>
        <p:txBody>
          <a:bodyPr lIns="45719" tIns="45720" rIns="45719" bIns="45720" anchor="ctr">
            <a:normAutofit/>
          </a:bodyPr>
          <a:lstStyle/>
          <a:p>
            <a:r>
              <a:rPr lang="en-US" sz="4000" b="1" dirty="0">
                <a:latin typeface="Calibri"/>
              </a:rPr>
              <a:t>Build a Data Governance Committee</a:t>
            </a:r>
            <a:endParaRPr lang="en-US" dirty="0">
              <a:latin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349674-FE48-6352-0E1D-F970D8BE582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8EF837-F169-86A9-9397-FC44EFE3F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06601"/>
            <a:ext cx="10515600" cy="41703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Define purpose and goals</a:t>
            </a:r>
          </a:p>
          <a:p>
            <a:pPr lvl="1"/>
            <a:r>
              <a:rPr lang="en-US" dirty="0"/>
              <a:t>Align with organizational goals</a:t>
            </a:r>
          </a:p>
          <a:p>
            <a:pPr lvl="1"/>
            <a:r>
              <a:rPr lang="en-US" dirty="0"/>
              <a:t>Establish Cadence</a:t>
            </a:r>
          </a:p>
          <a:p>
            <a:pPr lvl="1"/>
            <a:r>
              <a:rPr lang="en-US" dirty="0"/>
              <a:t>Assign responsibilities</a:t>
            </a:r>
          </a:p>
          <a:p>
            <a:r>
              <a:rPr lang="en-US" dirty="0"/>
              <a:t>Find the right folks</a:t>
            </a:r>
          </a:p>
          <a:p>
            <a:pPr lvl="1"/>
            <a:r>
              <a:rPr lang="en-US" dirty="0"/>
              <a:t>Who are the stakeholders?</a:t>
            </a:r>
          </a:p>
          <a:p>
            <a:pPr lvl="1"/>
            <a:r>
              <a:rPr lang="en-US" dirty="0"/>
              <a:t>Think about the variety of skillsets and roles at your center</a:t>
            </a:r>
          </a:p>
          <a:p>
            <a:pPr lvl="1"/>
            <a:r>
              <a:rPr lang="en-US" dirty="0"/>
              <a:t>Ensure aligned data literacy</a:t>
            </a: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67C483D4-3F5A-0FE0-926F-BBEFAE5E0DDC}"/>
              </a:ext>
            </a:extLst>
          </p:cNvPr>
          <p:cNvPicPr>
            <a:picLocks noGrp="1" noChangeAspect="1" noChangeArrowheads="1"/>
          </p:cNvPicPr>
          <p:nvPr>
            <p:ph type="pic" sz="half" idx="21"/>
          </p:nvPr>
        </p:nvPicPr>
        <p:blipFill rotWithShape="1">
          <a:blip r:embed="rId3">
            <a:clrChange>
              <a:clrFrom>
                <a:srgbClr val="6DC0AE"/>
              </a:clrFrom>
              <a:clrTo>
                <a:srgbClr val="6DC0A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0" t="14497" r="22520" b="14201"/>
          <a:stretch/>
        </p:blipFill>
        <p:spPr bwMode="auto">
          <a:xfrm>
            <a:off x="7362520" y="681038"/>
            <a:ext cx="4281715" cy="305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6145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FDB1-A99E-AB9D-B25C-A5B7A1C85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952" y="2771891"/>
            <a:ext cx="10624198" cy="1031891"/>
          </a:xfrm>
        </p:spPr>
        <p:txBody>
          <a:bodyPr lIns="45719" tIns="45720" rIns="45719" bIns="45720" anchor="ctr">
            <a:normAutofit/>
          </a:bodyPr>
          <a:lstStyle/>
          <a:p>
            <a:r>
              <a:rPr lang="en-US" sz="4000">
                <a:latin typeface="Calibri"/>
              </a:rPr>
              <a:t>Poll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8E95F-3F2B-DB4B-D5F8-7BA22BAF67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4600" y="3798153"/>
            <a:ext cx="10623550" cy="342900"/>
          </a:xfrm>
        </p:spPr>
        <p:txBody>
          <a:bodyPr lIns="45719" tIns="45720" rIns="45719" bIns="45720" anchor="t">
            <a:noAutofit/>
          </a:bodyPr>
          <a:lstStyle/>
          <a:p>
            <a:r>
              <a:rPr lang="en-US" sz="2400" b="1">
                <a:latin typeface="Calibri"/>
              </a:rPr>
              <a:t>EHR &amp; Data Governance Committee</a:t>
            </a:r>
          </a:p>
        </p:txBody>
      </p:sp>
    </p:spTree>
    <p:extLst>
      <p:ext uri="{BB962C8B-B14F-4D97-AF65-F5344CB8AC3E}">
        <p14:creationId xmlns:p14="http://schemas.microsoft.com/office/powerpoint/2010/main" val="321162940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20" rIns="45719" bIns="45720" anchor="ctr">
            <a:normAutofit/>
          </a:bodyPr>
          <a:lstStyle/>
          <a:p>
            <a:r>
              <a:rPr lang="en-US" sz="4000">
                <a:latin typeface="+mj-lt"/>
              </a:rPr>
              <a:t>Executing an EHR Transition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8872A-5A2D-A983-28F0-632EBE431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19669"/>
            <a:ext cx="5181600" cy="4015334"/>
          </a:xfrm>
        </p:spPr>
        <p:txBody>
          <a:bodyPr lIns="45719" tIns="45720" rIns="45719" bIns="45720" anchor="t">
            <a:normAutofit fontScale="92500"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2400" b="1" dirty="0"/>
              <a:t>Workflow transitions</a:t>
            </a:r>
          </a:p>
          <a:p>
            <a:pPr marL="514350" lvl="1">
              <a:buFont typeface="Arial"/>
              <a:buChar char="•"/>
            </a:pPr>
            <a:r>
              <a:rPr lang="en-US" sz="2400" dirty="0"/>
              <a:t>Changes to existing clinical and administrative workflows</a:t>
            </a:r>
          </a:p>
          <a:p>
            <a:pPr marL="514350" lvl="1">
              <a:buFont typeface="Arial"/>
              <a:buChar char="•"/>
            </a:pPr>
            <a:r>
              <a:rPr lang="en-US" sz="2400" dirty="0"/>
              <a:t>Document current workflows for frequent EHR use cases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b="1" dirty="0"/>
              <a:t>Operational slowdown</a:t>
            </a:r>
          </a:p>
          <a:p>
            <a:pPr marL="514350" lvl="1">
              <a:buFont typeface="Arial"/>
              <a:buChar char="•"/>
            </a:pPr>
            <a:r>
              <a:rPr lang="en-US" sz="2400" dirty="0"/>
              <a:t>Fewer visits per day</a:t>
            </a:r>
          </a:p>
          <a:p>
            <a:pPr marL="514350" lvl="1">
              <a:buFont typeface="Arial"/>
              <a:buChar char="•"/>
            </a:pPr>
            <a:r>
              <a:rPr lang="en-US" sz="2400" dirty="0"/>
              <a:t>Absorb reductions in revenue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</p:txBody>
      </p:sp>
      <p:sp>
        <p:nvSpPr>
          <p:cNvPr id="259" name="Slide Number Placeholder 7"/>
          <p:cNvSpPr txBox="1">
            <a:spLocks noGrp="1"/>
          </p:cNvSpPr>
          <p:nvPr>
            <p:ph type="sldNum" sz="quarter" idx="4294967295"/>
          </p:nvPr>
        </p:nvSpPr>
        <p:spPr>
          <a:xfrm>
            <a:off x="12012613" y="6335713"/>
            <a:ext cx="179387" cy="2428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3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1F2A88EF-289B-77AB-B529-6059D1E664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440" y="1909970"/>
            <a:ext cx="5257800" cy="304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26480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20" rIns="45719" bIns="45720" anchor="ctr">
            <a:normAutofit/>
          </a:bodyPr>
          <a:lstStyle/>
          <a:p>
            <a:r>
              <a:rPr lang="en-US" sz="4000">
                <a:latin typeface="+mj-lt"/>
              </a:rPr>
              <a:t>Executing an EHR Transition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8872A-5A2D-A983-28F0-632EBE431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19669"/>
            <a:ext cx="5303520" cy="3390494"/>
          </a:xfrm>
        </p:spPr>
        <p:txBody>
          <a:bodyPr lIns="45719" tIns="45720" rIns="45719" bIns="45720" anchor="t">
            <a:normAutofit fontScale="92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lang="en-US" sz="2400" b="1" dirty="0"/>
              <a:t>Data migration</a:t>
            </a:r>
            <a:endParaRPr lang="en-US" b="1" dirty="0"/>
          </a:p>
          <a:p>
            <a:pPr marL="571500" lvl="1">
              <a:buFont typeface="Arial"/>
              <a:buChar char="•"/>
            </a:pPr>
            <a:r>
              <a:rPr lang="en-US" sz="2400" dirty="0"/>
              <a:t>Research how much data can be migrated</a:t>
            </a:r>
          </a:p>
          <a:p>
            <a:pPr marL="571500" lvl="1">
              <a:buFont typeface="Arial"/>
              <a:buChar char="•"/>
            </a:pPr>
            <a:r>
              <a:rPr lang="en-US" sz="2400" dirty="0"/>
              <a:t>Perform an inventory of custom structured fields</a:t>
            </a:r>
          </a:p>
          <a:p>
            <a:pPr marL="0" indent="0">
              <a:buNone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b="1" dirty="0"/>
              <a:t>Timing of launch</a:t>
            </a:r>
          </a:p>
          <a:p>
            <a:pPr marL="571500" lvl="1">
              <a:buFont typeface="Arial"/>
              <a:buChar char="•"/>
            </a:pPr>
            <a:r>
              <a:rPr lang="en-US" sz="2400" dirty="0"/>
              <a:t>Staggered vs All-at-once</a:t>
            </a:r>
          </a:p>
        </p:txBody>
      </p:sp>
      <p:sp>
        <p:nvSpPr>
          <p:cNvPr id="259" name="Slide Number Placeholder 7"/>
          <p:cNvSpPr txBox="1">
            <a:spLocks noGrp="1"/>
          </p:cNvSpPr>
          <p:nvPr>
            <p:ph type="sldNum" sz="quarter" idx="4294967295"/>
          </p:nvPr>
        </p:nvSpPr>
        <p:spPr>
          <a:xfrm>
            <a:off x="12012613" y="6335713"/>
            <a:ext cx="179387" cy="242887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2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1A6FA9AD-15BA-E67F-F464-A8117FF64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340" y="1713861"/>
            <a:ext cx="5798820" cy="313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4337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7BB39D8F-E8E7-DE07-CB49-7C0779EBCCEB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 rotWithShape="1">
          <a:blip r:embed="rId3"/>
          <a:srcRect l="11406" t="-8932" r="7924" b="2910"/>
          <a:stretch/>
        </p:blipFill>
        <p:spPr>
          <a:xfrm>
            <a:off x="6962202" y="1027906"/>
            <a:ext cx="4391598" cy="3955136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D95BBD2-9C8F-F7F3-D39D-CC447CF9C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Housekeeping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6F8544-A1B9-28C4-937A-2AF1E921781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528919" y="6335246"/>
            <a:ext cx="230633" cy="243841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86CB4B4D-7CA3-9044-876B-883B54F8677D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33923E-F25C-01FD-F6AF-B58784FD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5879123" cy="44862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All participants have been muted upon entry to prevent any background noise.</a:t>
            </a:r>
          </a:p>
          <a:p>
            <a:pPr>
              <a:lnSpc>
                <a:spcPct val="110000"/>
              </a:lnSpc>
            </a:pPr>
            <a:r>
              <a:rPr lang="en-US" dirty="0"/>
              <a:t>Use the chat box to type questions during the session.</a:t>
            </a:r>
          </a:p>
          <a:p>
            <a:pPr>
              <a:lnSpc>
                <a:spcPct val="110000"/>
              </a:lnSpc>
            </a:pPr>
            <a:r>
              <a:rPr lang="en-US" dirty="0"/>
              <a:t>The webinar is being recorded.</a:t>
            </a:r>
          </a:p>
          <a:p>
            <a:pPr>
              <a:lnSpc>
                <a:spcPct val="110000"/>
              </a:lnSpc>
            </a:pPr>
            <a:r>
              <a:rPr lang="en-US" dirty="0"/>
              <a:t>Slides and recording link will be sent to you following the presentation.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33904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20" rIns="45719" bIns="45720" anchor="ctr">
            <a:normAutofit/>
          </a:bodyPr>
          <a:lstStyle/>
          <a:p>
            <a:r>
              <a:rPr lang="en-US" sz="4000">
                <a:latin typeface="+mj-lt"/>
              </a:rPr>
              <a:t>Training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8872A-5A2D-A983-28F0-632EBE431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42529"/>
            <a:ext cx="10515600" cy="3367634"/>
          </a:xfrm>
        </p:spPr>
        <p:txBody>
          <a:bodyPr lIns="45719" tIns="45720" rIns="45719" bIns="45720" anchor="t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Amount of training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Training modules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Proficiency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Timing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sp>
        <p:nvSpPr>
          <p:cNvPr id="259" name="Slide Number Placeholder 7"/>
          <p:cNvSpPr txBox="1">
            <a:spLocks noGrp="1"/>
          </p:cNvSpPr>
          <p:nvPr>
            <p:ph type="sldNum" sz="quarter" idx="4294967295"/>
          </p:nvPr>
        </p:nvSpPr>
        <p:spPr>
          <a:xfrm>
            <a:off x="12012613" y="6335713"/>
            <a:ext cx="179387" cy="2428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3" name="Picture 3" descr="Graphical user interface, website, icon&#10;&#10;Description automatically generated">
            <a:extLst>
              <a:ext uri="{FF2B5EF4-FFF2-40B4-BE49-F238E27FC236}">
                <a16:creationId xmlns:a16="http://schemas.microsoft.com/office/drawing/2014/main" id="{3A5326E7-8146-0AE5-E1C4-945097A11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503" y="1746578"/>
            <a:ext cx="5694855" cy="320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1759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20" rIns="45719" bIns="45720" anchor="ctr">
            <a:normAutofit/>
          </a:bodyPr>
          <a:lstStyle/>
          <a:p>
            <a:r>
              <a:rPr lang="en-US" sz="4000">
                <a:latin typeface="+mj-lt"/>
              </a:rPr>
              <a:t>Post-Implementation Monitoring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8872A-5A2D-A983-28F0-632EBE431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42529"/>
            <a:ext cx="10515600" cy="3367634"/>
          </a:xfrm>
        </p:spPr>
        <p:txBody>
          <a:bodyPr lIns="45719" tIns="45720" rIns="45719" bIns="4572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Data quality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Workflow efficiency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Evaluation</a:t>
            </a:r>
          </a:p>
        </p:txBody>
      </p:sp>
      <p:sp>
        <p:nvSpPr>
          <p:cNvPr id="259" name="Slide Number Placeholder 7"/>
          <p:cNvSpPr txBox="1">
            <a:spLocks noGrp="1"/>
          </p:cNvSpPr>
          <p:nvPr>
            <p:ph type="sldNum" sz="quarter" idx="4294967295"/>
          </p:nvPr>
        </p:nvSpPr>
        <p:spPr>
          <a:xfrm>
            <a:off x="12012613" y="6335713"/>
            <a:ext cx="179387" cy="242887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2" name="Picture 2" descr="Diagram&#10;&#10;Description automatically generated">
            <a:extLst>
              <a:ext uri="{FF2B5EF4-FFF2-40B4-BE49-F238E27FC236}">
                <a16:creationId xmlns:a16="http://schemas.microsoft.com/office/drawing/2014/main" id="{A1CCCABD-8536-164E-2BED-6C0F59205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0745" y="1687940"/>
            <a:ext cx="5633544" cy="326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75850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C2F65-821A-DA11-E437-303B7BAF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0">
                <a:solidFill>
                  <a:schemeClr val="tx1"/>
                </a:solidFill>
                <a:latin typeface="+mj-lt"/>
              </a:rPr>
              <a:t>Peer Spotlight:</a:t>
            </a:r>
            <a:br>
              <a:rPr lang="en-US" sz="3200" b="1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sz="3200" b="1">
                <a:solidFill>
                  <a:schemeClr val="tx1"/>
                </a:solidFill>
                <a:latin typeface="Calibri" panose="020F0502020204030204" pitchFamily="34" charset="0"/>
              </a:rPr>
              <a:t>The Chautauqua Center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97BCF5-E35C-B8D7-F7FA-D3EC139A1B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4600" y="4162424"/>
            <a:ext cx="10623550" cy="1031891"/>
          </a:xfrm>
        </p:spPr>
        <p:txBody>
          <a:bodyPr/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Kristy Lauer, LCSW-R | Chief Clinical Officer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Melissa Ramsey | Clinical Data Coordinator</a:t>
            </a:r>
          </a:p>
          <a:p>
            <a:pPr>
              <a:spcBef>
                <a:spcPts val="0"/>
              </a:spcBef>
            </a:pPr>
            <a:r>
              <a:rPr lang="en-US" sz="2000">
                <a:latin typeface="Calibri" panose="020F0502020204030204" pitchFamily="34" charset="0"/>
                <a:ea typeface="Times New Roman" panose="02020603050405020304" pitchFamily="18" charset="0"/>
              </a:rPr>
              <a:t>Brian Collopy | IT Director</a:t>
            </a:r>
          </a:p>
        </p:txBody>
      </p:sp>
    </p:spTree>
    <p:extLst>
      <p:ext uri="{BB962C8B-B14F-4D97-AF65-F5344CB8AC3E}">
        <p14:creationId xmlns:p14="http://schemas.microsoft.com/office/powerpoint/2010/main" val="2634995559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6355CF0-422E-4E6A-95EA-261971F67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85E3A7-DC3C-930C-9703-07DA85D52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557" y="637953"/>
            <a:ext cx="7659688" cy="3189507"/>
          </a:xfrm>
        </p:spPr>
        <p:txBody>
          <a:bodyPr>
            <a:normAutofit/>
          </a:bodyPr>
          <a:lstStyle/>
          <a:p>
            <a:pPr algn="l"/>
            <a:r>
              <a:rPr lang="en-US" sz="8000">
                <a:solidFill>
                  <a:schemeClr val="tx1">
                    <a:lumMod val="75000"/>
                    <a:lumOff val="25000"/>
                  </a:schemeClr>
                </a:solidFill>
              </a:rPr>
              <a:t>The Chautauqua Center</a:t>
            </a:r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8AA5B50B-519E-4763-9EFB-2C80373D1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9091" y="4356608"/>
            <a:ext cx="542047" cy="1997227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298FD7FF-CB14-4A07-B879-0731A1847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783841" y="4214476"/>
            <a:ext cx="369761" cy="1783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CA0D5741-1590-4555-A7A7-DC9B4E2E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951746" y="4122185"/>
            <a:ext cx="201857" cy="1727743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3E9C0339-B0D3-40BA-96EF-3C1DB738AE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6820" y="4214476"/>
            <a:ext cx="339126" cy="1783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A4B9A42A-C5B8-4470-8743-670E34420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28739" y="4122186"/>
            <a:ext cx="201857" cy="1727743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EDB12AFC-55F8-4AE8-9351-0F38D0C5D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51447" y="4122187"/>
            <a:ext cx="7978524" cy="16478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834492-4621-C218-6DBF-479C95522C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6557" y="4376667"/>
            <a:ext cx="7659688" cy="1089254"/>
          </a:xfrm>
        </p:spPr>
        <p:txBody>
          <a:bodyPr anchor="ctr">
            <a:normAutofit fontScale="77500" lnSpcReduction="20000"/>
          </a:bodyPr>
          <a:lstStyle/>
          <a:p>
            <a:pPr algn="l"/>
            <a:r>
              <a:rPr lang="en-US" sz="2800" dirty="0">
                <a:solidFill>
                  <a:srgbClr val="FEFFFF"/>
                </a:solidFill>
              </a:rPr>
              <a:t>Kristy Lauer- Clinical Director, LCSW-R</a:t>
            </a:r>
          </a:p>
          <a:p>
            <a:pPr algn="l"/>
            <a:r>
              <a:rPr lang="en-US" sz="2800" dirty="0">
                <a:solidFill>
                  <a:srgbClr val="FEFFFF"/>
                </a:solidFill>
              </a:rPr>
              <a:t>Melissa Ramsey- Clinical Data Coordinator</a:t>
            </a:r>
          </a:p>
          <a:p>
            <a:pPr algn="l"/>
            <a:r>
              <a:rPr lang="en-US" sz="2800" dirty="0">
                <a:solidFill>
                  <a:srgbClr val="FEFFFF"/>
                </a:solidFill>
              </a:rPr>
              <a:t>Brian Collopy | IT Director</a:t>
            </a:r>
          </a:p>
        </p:txBody>
      </p:sp>
      <p:sp>
        <p:nvSpPr>
          <p:cNvPr id="22" name="Rectangle 8">
            <a:extLst>
              <a:ext uri="{FF2B5EF4-FFF2-40B4-BE49-F238E27FC236}">
                <a16:creationId xmlns:a16="http://schemas.microsoft.com/office/drawing/2014/main" id="{C58506DD-7B3D-4594-846B-F78590BE9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065946" y="4356608"/>
            <a:ext cx="3122079" cy="16411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074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EE190F-9B54-33EE-F7A0-993146A67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About Us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CA9E502-8756-885D-A6F0-8899B04B97D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01396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DC8414-9BD4-1E91-1F65-0D4A56BA9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Process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6DD961-6953-F978-42F0-FC08127D511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8109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3">
            <a:extLst>
              <a:ext uri="{FF2B5EF4-FFF2-40B4-BE49-F238E27FC236}">
                <a16:creationId xmlns:a16="http://schemas.microsoft.com/office/drawing/2014/main" id="{08E89D5E-1885-4160-AC77-CC471DD1D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80902E-5350-31E9-C964-4429B11A5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277" y="712269"/>
            <a:ext cx="3370998" cy="55022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Preparing and Implementing the Transition</a:t>
            </a:r>
          </a:p>
        </p:txBody>
      </p:sp>
      <p:cxnSp>
        <p:nvCxnSpPr>
          <p:cNvPr id="29" name="Straight Connector 25">
            <a:extLst>
              <a:ext uri="{FF2B5EF4-FFF2-40B4-BE49-F238E27FC236}">
                <a16:creationId xmlns:a16="http://schemas.microsoft.com/office/drawing/2014/main" id="{550D2BD1-98F9-412D-905B-3A843EF40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85216" y="2971800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B18AE186-902F-998D-CE8E-FB844583F76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80025" y="642938"/>
          <a:ext cx="6269038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8929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D1974-6AEE-A01E-9365-D64A46E5E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4200">
                <a:solidFill>
                  <a:schemeClr val="bg1"/>
                </a:solidFill>
              </a:rPr>
              <a:t>Post Implementation Work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635F1E0-6A8F-CD95-FE01-F7CF6979D5B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967414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02B80-DEEA-C0A9-F4CC-C10620AC3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chemeClr val="bg1"/>
                </a:solidFill>
              </a:rPr>
              <a:t>Challenges/Lessons Learned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5B2EEC-4CD2-AB53-8679-C624B52F16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31009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E7CA17-C0BB-BFF2-03BA-67F2472C8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3300">
                <a:solidFill>
                  <a:schemeClr val="bg1"/>
                </a:solidFill>
              </a:rPr>
              <a:t>Highlights/Promising Practices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A678E88D-90FD-6F80-35AF-B966958D85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3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3FA5FF4-708C-4099-A664-3C2B74D957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91" t="28205" r="4735" b="17947"/>
          <a:stretch/>
        </p:blipFill>
        <p:spPr>
          <a:xfrm>
            <a:off x="944880" y="409751"/>
            <a:ext cx="6019800" cy="1600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09FE15-7CBD-4282-A173-47DF22063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1360" y="365125"/>
            <a:ext cx="4282440" cy="1325563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7D62EB-86B9-4D50-ABEF-1B99AC24A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13641"/>
            <a:ext cx="10515600" cy="4263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Prep for your Health Center's EHR Transition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Making the Decision to Change EHRs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EHR vendor Selection Process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Planning and Implementing an EHR transition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Peer Spotlight: The Chautauqua Center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Resources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8CD9FD-C09B-4CBF-A60F-76740962D9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942687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B59FC-2015-81C0-69CB-DE032B156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3400"/>
              <a:t>Recommendations</a:t>
            </a:r>
          </a:p>
        </p:txBody>
      </p:sp>
      <p:sp>
        <p:nvSpPr>
          <p:cNvPr id="18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9CD6421-7543-35DF-AC19-B8856ADC216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1528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44F033-DC0D-6406-B2F1-36EDB8C65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USB Devices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4D5A988-41A5-5563-626A-BC3E8E6CD3C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01091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D488F888-4CE0-414E-BA6D-E326C34655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371600"/>
            <a:ext cx="9050735" cy="362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5088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476F665-D0B7-2163-EAB3-795CD1C16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47079-782C-D203-EC1E-F268B73E3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08907"/>
            <a:ext cx="10515600" cy="4468056"/>
          </a:xfrm>
        </p:spPr>
        <p:txBody>
          <a:bodyPr lIns="45719" tIns="45720" rIns="45719" bIns="45720" anchor="t">
            <a:normAutofit/>
          </a:bodyPr>
          <a:lstStyle/>
          <a:p>
            <a:r>
              <a:rPr lang="en-US" sz="2000" dirty="0">
                <a:hlinkClick r:id="rId3"/>
              </a:rPr>
              <a:t>KLAS Research: 2022 Best in KLAS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Health Information Technology Evaluation and Quality Center (HITEQ)</a:t>
            </a:r>
          </a:p>
          <a:p>
            <a:pPr lvl="1"/>
            <a:r>
              <a:rPr lang="en-US" sz="2000" dirty="0">
                <a:hlinkClick r:id="rId5"/>
              </a:rPr>
              <a:t>EHR Vendors Most Frequently Used by Health Centers</a:t>
            </a:r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Creating a Leadership Team for Successful EHR Implementation</a:t>
            </a:r>
            <a:endParaRPr lang="en-US" sz="2000" dirty="0">
              <a:hlinkClick r:id="rId6"/>
            </a:endParaRPr>
          </a:p>
          <a:p>
            <a:r>
              <a:rPr lang="en-US" sz="2000" dirty="0">
                <a:hlinkClick r:id="rId6"/>
              </a:rPr>
              <a:t>Build a Data Governance Team/Committee</a:t>
            </a:r>
          </a:p>
          <a:p>
            <a:r>
              <a:rPr lang="en-US" sz="2000" dirty="0">
                <a:hlinkClick r:id="rId7"/>
              </a:rPr>
              <a:t>Seamless EHR Transition Through Data Migration</a:t>
            </a:r>
          </a:p>
          <a:p>
            <a:r>
              <a:rPr lang="en-US" sz="2000" dirty="0">
                <a:hlinkClick r:id="rId8"/>
              </a:rPr>
              <a:t>Electronic Health Records ONC Playbook</a:t>
            </a:r>
            <a:endParaRPr lang="en-US" sz="2000" dirty="0">
              <a:hlinkClick r:id="rId7"/>
            </a:endParaRPr>
          </a:p>
        </p:txBody>
      </p:sp>
      <p:pic>
        <p:nvPicPr>
          <p:cNvPr id="1026" name="Picture 2" descr="Digital Resources - Digital Resources">
            <a:extLst>
              <a:ext uri="{FF2B5EF4-FFF2-40B4-BE49-F238E27FC236}">
                <a16:creationId xmlns:a16="http://schemas.microsoft.com/office/drawing/2014/main" id="{937669E5-BBAF-E9D7-7776-4F0C4EBF2694}"/>
              </a:ext>
            </a:extLst>
          </p:cNvPr>
          <p:cNvPicPr>
            <a:picLocks noGrp="1" noChangeAspect="1" noChangeArrowheads="1"/>
          </p:cNvPicPr>
          <p:nvPr>
            <p:ph type="pic" sz="half" idx="21"/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" r="19"/>
          <a:stretch>
            <a:fillRect/>
          </a:stretch>
        </p:blipFill>
        <p:spPr bwMode="auto">
          <a:xfrm>
            <a:off x="7910285" y="0"/>
            <a:ext cx="4281715" cy="428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46894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con&#10;&#10;Description automatically generated with medium confidence">
            <a:extLst>
              <a:ext uri="{FF2B5EF4-FFF2-40B4-BE49-F238E27FC236}">
                <a16:creationId xmlns:a16="http://schemas.microsoft.com/office/drawing/2014/main" id="{29E3773A-554A-973D-A5B8-BA9DE22FA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520" y="589480"/>
            <a:ext cx="4281715" cy="2202415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E816ADF-43F3-F0E8-FF78-B9C7EB602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EHR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5CB16-9A20-20C2-DB80-92569EE6327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>
            <a:off x="11528919" y="6335246"/>
            <a:ext cx="230633" cy="243841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86CB4B4D-7CA3-9044-876B-883B54F8677D}" type="slidenum">
              <a:rPr lang="en-US" smtClean="0"/>
              <a:pPr>
                <a:spcAft>
                  <a:spcPts val="600"/>
                </a:spcAft>
              </a:pPr>
              <a:t>34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BF5824-35E9-A7A4-56B8-FF4270814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486275"/>
          </a:xfrm>
        </p:spPr>
        <p:txBody>
          <a:bodyPr lIns="45719" tIns="45720" rIns="45719" bIns="4572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000" dirty="0"/>
              <a:t>EHR Portal and Account Manager</a:t>
            </a:r>
          </a:p>
          <a:p>
            <a:pPr>
              <a:lnSpc>
                <a:spcPct val="110000"/>
              </a:lnSpc>
            </a:pPr>
            <a:r>
              <a:rPr lang="en-US" sz="2000" dirty="0"/>
              <a:t>CHCANYS EHR User Groups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eClinicalWorks (monthly meetings)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athenaOne &amp; MEDENT (quarterly meetings)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NextGen (bi-monthly meetings)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hlinkClick r:id="rId4"/>
              </a:rPr>
              <a:t>NACHC EHR User Groups</a:t>
            </a:r>
            <a:endParaRPr lang="en-US" sz="2000" dirty="0"/>
          </a:p>
          <a:p>
            <a:pPr lvl="1">
              <a:lnSpc>
                <a:spcPct val="110000"/>
              </a:lnSpc>
            </a:pPr>
            <a:r>
              <a:rPr lang="en-US" sz="2000" dirty="0"/>
              <a:t>NextGen, eClinicalWorks, </a:t>
            </a:r>
            <a:r>
              <a:rPr lang="en-US" sz="2000" dirty="0" err="1"/>
              <a:t>athenaPractice</a:t>
            </a:r>
            <a:r>
              <a:rPr lang="en-US" sz="2000" dirty="0"/>
              <a:t>, Greenway </a:t>
            </a:r>
            <a:r>
              <a:rPr lang="en-US" sz="2000" dirty="0" err="1"/>
              <a:t>Intergy</a:t>
            </a:r>
            <a:r>
              <a:rPr lang="en-US" sz="2000" dirty="0"/>
              <a:t>, athenaOne, EPIC</a:t>
            </a:r>
          </a:p>
        </p:txBody>
      </p:sp>
    </p:spTree>
    <p:extLst>
      <p:ext uri="{BB962C8B-B14F-4D97-AF65-F5344CB8AC3E}">
        <p14:creationId xmlns:p14="http://schemas.microsoft.com/office/powerpoint/2010/main" val="2882036142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1BD41-D6C9-4914-ABF1-AC8D3F78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latin typeface="+mj-lt"/>
              </a:rPr>
              <a:t>EHR Transition Webinar Evaluation Survey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B4EE07B-EF1B-494D-953B-DC3A8CDC6C32}"/>
              </a:ext>
            </a:extLst>
          </p:cNvPr>
          <p:cNvPicPr>
            <a:picLocks noGrp="1" noChangeAspect="1"/>
          </p:cNvPicPr>
          <p:nvPr>
            <p:ph type="pic" sz="half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69591" y="1690688"/>
            <a:ext cx="3914775" cy="391477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77F63B-612F-4C04-A37B-62A6E154E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699705"/>
            <a:ext cx="6540062" cy="1971451"/>
          </a:xfrm>
        </p:spPr>
        <p:txBody>
          <a:bodyPr lIns="45719" tIns="45720" rIns="45719" bIns="45720" anchor="t">
            <a:normAutofit/>
          </a:bodyPr>
          <a:lstStyle/>
          <a:p>
            <a:r>
              <a:rPr lang="en-US" sz="2000">
                <a:latin typeface="+mj-lt"/>
              </a:rPr>
              <a:t>Please share your feedback on these sessions. </a:t>
            </a:r>
            <a:r>
              <a:rPr lang="en-US" sz="2000" i="0">
                <a:solidFill>
                  <a:srgbClr val="201F1E"/>
                </a:solidFill>
                <a:effectLst/>
                <a:latin typeface="+mj-lt"/>
              </a:rPr>
              <a:t>This should take less than 3 minutes to complete.</a:t>
            </a:r>
            <a:r>
              <a:rPr lang="en-US" sz="2000">
                <a:solidFill>
                  <a:srgbClr val="201F1E"/>
                </a:solidFill>
                <a:latin typeface="+mj-lt"/>
              </a:rPr>
              <a:t> </a:t>
            </a:r>
            <a:endParaRPr lang="en-US" sz="2000" i="0">
              <a:solidFill>
                <a:srgbClr val="201F1E"/>
              </a:solidFill>
              <a:effectLst/>
              <a:latin typeface="+mj-lt"/>
            </a:endParaRPr>
          </a:p>
          <a:p>
            <a:r>
              <a:rPr lang="en-US" sz="2400" b="1">
                <a:latin typeface="+mj-lt"/>
              </a:rPr>
              <a:t>Survey Link:</a:t>
            </a:r>
            <a:br>
              <a:rPr lang="en-US" sz="2400" b="1">
                <a:latin typeface="+mj-lt"/>
              </a:rPr>
            </a:br>
            <a:r>
              <a:rPr lang="en-US" sz="2400" b="1">
                <a:latin typeface="Calibri"/>
                <a:hlinkClick r:id="rId4"/>
              </a:rPr>
              <a:t>https://forms.office.com/r/JqiTrtvUEk</a:t>
            </a:r>
            <a:endParaRPr lang="en-US" sz="2400" b="1">
              <a:latin typeface="Calibri"/>
            </a:endParaRPr>
          </a:p>
        </p:txBody>
      </p:sp>
      <p:pic>
        <p:nvPicPr>
          <p:cNvPr id="4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5373AEFB-1170-3107-EA0B-504CE84D23A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5230" y="3837495"/>
            <a:ext cx="4796650" cy="35359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3F54548-669C-BA16-0F6C-A200942DC910}"/>
              </a:ext>
            </a:extLst>
          </p:cNvPr>
          <p:cNvSpPr txBox="1"/>
          <p:nvPr/>
        </p:nvSpPr>
        <p:spPr>
          <a:xfrm>
            <a:off x="7869591" y="5746769"/>
            <a:ext cx="2669608" cy="73866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any questions, please email Apsara Ahmed at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6"/>
              </a:rPr>
              <a:t>aahmed@chcanys.org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6156939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90EAF-5934-884F-61B0-BF6313FE1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952" y="2731311"/>
            <a:ext cx="10624198" cy="1031891"/>
          </a:xfrm>
        </p:spPr>
        <p:txBody>
          <a:bodyPr lIns="45719" tIns="45720" rIns="45719" bIns="45720" anchor="ctr">
            <a:normAutofit/>
          </a:bodyPr>
          <a:lstStyle/>
          <a:p>
            <a:r>
              <a:rPr lang="en-US" sz="4000">
                <a:latin typeface="Calibri"/>
              </a:rPr>
              <a:t>Poll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D4DB1-AC6D-87BC-2E75-15D4F0207A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4600" y="3765644"/>
            <a:ext cx="10623550" cy="342900"/>
          </a:xfrm>
        </p:spPr>
        <p:txBody>
          <a:bodyPr lIns="45719" tIns="45720" rIns="45719" bIns="45720" anchor="t">
            <a:noAutofit/>
          </a:bodyPr>
          <a:lstStyle/>
          <a:p>
            <a:r>
              <a:rPr lang="en-US" sz="2400" b="1" dirty="0">
                <a:latin typeface="Calibri"/>
              </a:rPr>
              <a:t>Where is your health center at with transitioning EHRs?</a:t>
            </a:r>
            <a:endParaRPr lang="en-US" sz="2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283517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20" rIns="45719" bIns="45720" anchor="ctr">
            <a:normAutofit/>
          </a:bodyPr>
          <a:lstStyle/>
          <a:p>
            <a:r>
              <a:rPr lang="en-US" sz="4000">
                <a:latin typeface="Calibri"/>
              </a:rPr>
              <a:t>Step-Wise Approach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6404B-F039-5CDB-2F4A-F8085116F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22188"/>
            <a:ext cx="6659880" cy="3573374"/>
          </a:xfrm>
        </p:spPr>
        <p:txBody>
          <a:bodyPr lIns="45719" tIns="45720" rIns="45719" bIns="4572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Deciding whether to switch EHRs</a:t>
            </a:r>
            <a:endParaRPr lang="en-US" dirty="0"/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Selecting a new EHR product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Planning and executing EHR transition</a:t>
            </a:r>
          </a:p>
        </p:txBody>
      </p:sp>
      <p:sp>
        <p:nvSpPr>
          <p:cNvPr id="259" name="Slide Number Placeholder 7"/>
          <p:cNvSpPr txBox="1">
            <a:spLocks noGrp="1"/>
          </p:cNvSpPr>
          <p:nvPr>
            <p:ph type="sldNum" sz="quarter" idx="4294967295"/>
          </p:nvPr>
        </p:nvSpPr>
        <p:spPr>
          <a:xfrm>
            <a:off x="12012613" y="6335713"/>
            <a:ext cx="179387" cy="2428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2" name="Picture 4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CDACB85A-F01A-D52C-4D42-E17A5C378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3240" y="1311802"/>
            <a:ext cx="4480560" cy="422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695621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20" rIns="45719" bIns="45720" anchor="ctr">
            <a:normAutofit/>
          </a:bodyPr>
          <a:lstStyle/>
          <a:p>
            <a:r>
              <a:rPr lang="en-US" sz="4000">
                <a:latin typeface="Calibri"/>
              </a:rPr>
              <a:t>Deciding Whether to Change EHRs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B6404B-F039-5CDB-2F4A-F8085116F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22188"/>
            <a:ext cx="6659880" cy="3573374"/>
          </a:xfrm>
        </p:spPr>
        <p:txBody>
          <a:bodyPr lIns="45719" tIns="45720" rIns="45719" bIns="4572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/>
              <a:t>Understanding your goals</a:t>
            </a:r>
            <a:endParaRPr lang="en-US"/>
          </a:p>
          <a:p>
            <a:pPr marL="342900" indent="-342900">
              <a:buFont typeface="Arial"/>
              <a:buChar char="•"/>
            </a:pPr>
            <a:endParaRPr lang="en-US" sz="2400"/>
          </a:p>
          <a:p>
            <a:pPr marL="342900" indent="-342900">
              <a:buFont typeface="Arial"/>
              <a:buChar char="•"/>
            </a:pPr>
            <a:r>
              <a:rPr lang="en-US" sz="2400"/>
              <a:t>What are the specific problems with your current EHR?</a:t>
            </a:r>
          </a:p>
          <a:p>
            <a:pPr marL="342900" indent="-342900">
              <a:buFont typeface="Arial"/>
              <a:buChar char="•"/>
            </a:pPr>
            <a:endParaRPr lang="en-US" sz="2400"/>
          </a:p>
          <a:p>
            <a:pPr marL="342900" indent="-342900">
              <a:buFont typeface="Arial"/>
              <a:buChar char="•"/>
            </a:pPr>
            <a:r>
              <a:rPr lang="en-US" sz="2400"/>
              <a:t>What are the benefits you're seeking by changing EHRs?</a:t>
            </a:r>
          </a:p>
        </p:txBody>
      </p:sp>
      <p:sp>
        <p:nvSpPr>
          <p:cNvPr id="259" name="Slide Number Placeholder 7"/>
          <p:cNvSpPr txBox="1">
            <a:spLocks noGrp="1"/>
          </p:cNvSpPr>
          <p:nvPr>
            <p:ph type="sldNum" sz="quarter" idx="4294967295"/>
          </p:nvPr>
        </p:nvSpPr>
        <p:spPr>
          <a:xfrm>
            <a:off x="12012613" y="6335713"/>
            <a:ext cx="179387" cy="242887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4" name="Picture 4" descr="A picture containing text, room, vector graphics, gallery&#10;&#10;Description automatically generated">
            <a:extLst>
              <a:ext uri="{FF2B5EF4-FFF2-40B4-BE49-F238E27FC236}">
                <a16:creationId xmlns:a16="http://schemas.microsoft.com/office/drawing/2014/main" id="{5924A312-9C0E-B7A4-0145-2F21BED50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080" y="1805940"/>
            <a:ext cx="4290060" cy="324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501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96358AE-8696-8836-5A98-C3F5FD1BE7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5245320"/>
              </p:ext>
            </p:extLst>
          </p:nvPr>
        </p:nvGraphicFramePr>
        <p:xfrm>
          <a:off x="2032000" y="719667"/>
          <a:ext cx="8128000" cy="499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896035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20" rIns="45719" bIns="45720" anchor="ctr">
            <a:normAutofit/>
          </a:bodyPr>
          <a:lstStyle/>
          <a:p>
            <a:r>
              <a:rPr lang="en-US" sz="4000">
                <a:latin typeface="+mj-lt"/>
              </a:rPr>
              <a:t>Main Goals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B22C34-4634-8ED5-D6B1-C1A231E05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27289"/>
            <a:ext cx="6461760" cy="3382874"/>
          </a:xfrm>
        </p:spPr>
        <p:txBody>
          <a:bodyPr lIns="45719" tIns="45720" rIns="45719" bIns="4572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/>
              <a:t>Improved Interoperability</a:t>
            </a:r>
            <a:endParaRPr lang="en-US"/>
          </a:p>
          <a:p>
            <a:pPr marL="342900" indent="-342900">
              <a:buFont typeface="Arial"/>
              <a:buChar char="•"/>
            </a:pPr>
            <a:endParaRPr lang="en-US" sz="2400"/>
          </a:p>
          <a:p>
            <a:pPr marL="342900" indent="-342900">
              <a:buFont typeface="Arial"/>
              <a:buChar char="•"/>
            </a:pPr>
            <a:r>
              <a:rPr lang="en-US" sz="2400"/>
              <a:t>Simplified EHR Operations</a:t>
            </a:r>
          </a:p>
          <a:p>
            <a:pPr marL="342900" indent="-342900">
              <a:buFont typeface="Arial"/>
              <a:buChar char="•"/>
            </a:pPr>
            <a:endParaRPr lang="en-US" sz="2400"/>
          </a:p>
          <a:p>
            <a:pPr marL="342900" indent="-342900">
              <a:buFont typeface="Arial"/>
              <a:buChar char="•"/>
            </a:pPr>
            <a:r>
              <a:rPr lang="en-US" sz="2400"/>
              <a:t>More Satisfied and Productive Clinicians</a:t>
            </a:r>
          </a:p>
        </p:txBody>
      </p:sp>
      <p:sp>
        <p:nvSpPr>
          <p:cNvPr id="259" name="Slide Number Placeholder 7"/>
          <p:cNvSpPr txBox="1">
            <a:spLocks noGrp="1"/>
          </p:cNvSpPr>
          <p:nvPr>
            <p:ph type="sldNum" sz="quarter" idx="4294967295"/>
          </p:nvPr>
        </p:nvSpPr>
        <p:spPr>
          <a:xfrm>
            <a:off x="12012613" y="6335713"/>
            <a:ext cx="179387" cy="24288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47BA2822-1AF1-9AB8-7B1F-A66B4F805F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280" y="1688592"/>
            <a:ext cx="3855720" cy="300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3094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9" tIns="45720" rIns="45719" bIns="45720" anchor="ctr">
            <a:normAutofit/>
          </a:bodyPr>
          <a:lstStyle/>
          <a:p>
            <a:r>
              <a:rPr lang="en-US" sz="4000">
                <a:latin typeface="+mj-lt"/>
              </a:rPr>
              <a:t>Considering the Financial Impact</a:t>
            </a:r>
            <a:endParaRPr lang="en-US" sz="40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8872A-5A2D-A983-28F0-632EBE431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27289"/>
            <a:ext cx="5166360" cy="3382874"/>
          </a:xfrm>
        </p:spPr>
        <p:txBody>
          <a:bodyPr lIns="45719" tIns="45720" rIns="45719" bIns="45720" anchor="t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200" b="1"/>
              <a:t>System Costs</a:t>
            </a:r>
          </a:p>
          <a:p>
            <a:pPr marL="571500" lvl="1" indent="-342900">
              <a:buFont typeface="Arial"/>
              <a:buChar char="•"/>
            </a:pPr>
            <a:r>
              <a:rPr lang="en-US" sz="2200"/>
              <a:t>Licensing fees</a:t>
            </a:r>
          </a:p>
          <a:p>
            <a:pPr marL="571500" lvl="1" indent="-342900">
              <a:buFont typeface="Arial"/>
              <a:buChar char="•"/>
            </a:pPr>
            <a:r>
              <a:rPr lang="en-US" sz="2200"/>
              <a:t>Hosting</a:t>
            </a:r>
          </a:p>
          <a:p>
            <a:pPr marL="342900" indent="-342900">
              <a:buFont typeface="Arial"/>
              <a:buChar char="•"/>
            </a:pPr>
            <a:r>
              <a:rPr lang="en-US" sz="2200" b="1"/>
              <a:t>Productivity and Revenue</a:t>
            </a:r>
          </a:p>
          <a:p>
            <a:pPr marL="571500" lvl="1" indent="-342900">
              <a:buFont typeface="Arial"/>
              <a:buChar char="•"/>
            </a:pPr>
            <a:r>
              <a:rPr lang="en-US" sz="2200"/>
              <a:t>Retraining clinicians and staff</a:t>
            </a:r>
          </a:p>
          <a:p>
            <a:pPr marL="571500" lvl="1" indent="-342900">
              <a:buFont typeface="Arial"/>
              <a:buChar char="•"/>
            </a:pPr>
            <a:r>
              <a:rPr lang="en-US" sz="2200"/>
              <a:t>Clinical productivity</a:t>
            </a:r>
          </a:p>
          <a:p>
            <a:pPr marL="571500" lvl="1" indent="-342900">
              <a:buFont typeface="Arial"/>
              <a:buChar char="•"/>
            </a:pPr>
            <a:r>
              <a:rPr lang="en-US" sz="2200"/>
              <a:t>Billing/collection processes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59" name="Slide Number Placeholder 7"/>
          <p:cNvSpPr txBox="1">
            <a:spLocks noGrp="1"/>
          </p:cNvSpPr>
          <p:nvPr>
            <p:ph type="sldNum" sz="quarter" idx="4294967295"/>
          </p:nvPr>
        </p:nvSpPr>
        <p:spPr>
          <a:xfrm>
            <a:off x="12012613" y="6335713"/>
            <a:ext cx="179387" cy="242887"/>
          </a:xfrm>
          <a:prstGeom prst="rect">
            <a:avLst/>
          </a:prstGeom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Helvetica"/>
                <a:cs typeface="Helvetic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Helvetica"/>
              <a:cs typeface="Helvetica"/>
            </a:endParaRPr>
          </a:p>
        </p:txBody>
      </p:sp>
      <p:pic>
        <p:nvPicPr>
          <p:cNvPr id="2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C35774B7-C33D-E01B-B945-B28786182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561" y="1586252"/>
            <a:ext cx="6385558" cy="389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21032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Office Theme">
  <a:themeElements>
    <a:clrScheme name="Ero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69A2C"/>
      </a:accent1>
      <a:accent2>
        <a:srgbClr val="ED7D31"/>
      </a:accent2>
      <a:accent3>
        <a:srgbClr val="A5A5A5"/>
      </a:accent3>
      <a:accent4>
        <a:srgbClr val="E5E1E6"/>
      </a:accent4>
      <a:accent5>
        <a:srgbClr val="E5E1E6"/>
      </a:accent5>
      <a:accent6>
        <a:srgbClr val="BDC5DB"/>
      </a:accent6>
      <a:hlink>
        <a:srgbClr val="D69A2C"/>
      </a:hlink>
      <a:folHlink>
        <a:srgbClr val="BDC5D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0000FF"/>
      </a:hlink>
      <a:folHlink>
        <a:srgbClr val="FF00FF"/>
      </a:folHlink>
    </a:clrScheme>
    <a:fontScheme name="Custom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0000FF"/>
      </a:hlink>
      <a:folHlink>
        <a:srgbClr val="FF00FF"/>
      </a:folHlink>
    </a:clrScheme>
    <a:fontScheme name="Custom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0000FF"/>
      </a:hlink>
      <a:folHlink>
        <a:srgbClr val="FF00FF"/>
      </a:folHlink>
    </a:clrScheme>
    <a:fontScheme name="Custom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0000FF"/>
      </a:hlink>
      <a:folHlink>
        <a:srgbClr val="FF00FF"/>
      </a:folHlink>
    </a:clrScheme>
    <a:fontScheme name="Custom Desig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Custom Desig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entury Gothic"/>
            <a:ea typeface="Century Gothic"/>
            <a:cs typeface="Century Gothic"/>
            <a:sym typeface="Century Goth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0ed42a-ddb1-49c2-b767-45ed578a45f0">
      <Terms xmlns="http://schemas.microsoft.com/office/infopath/2007/PartnerControls"/>
    </lcf76f155ced4ddcb4097134ff3c332f>
    <TaxCatchAll xmlns="f6f0cf4d-9654-4a12-9e8e-13bd18a612d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A3799D4943B745AF88F9EAE55998A8" ma:contentTypeVersion="16" ma:contentTypeDescription="Create a new document." ma:contentTypeScope="" ma:versionID="a61c37369d8bf0acf8c1fad140c1a8ab">
  <xsd:schema xmlns:xsd="http://www.w3.org/2001/XMLSchema" xmlns:xs="http://www.w3.org/2001/XMLSchema" xmlns:p="http://schemas.microsoft.com/office/2006/metadata/properties" xmlns:ns2="ad0ed42a-ddb1-49c2-b767-45ed578a45f0" xmlns:ns3="f6f0cf4d-9654-4a12-9e8e-13bd18a612d7" targetNamespace="http://schemas.microsoft.com/office/2006/metadata/properties" ma:root="true" ma:fieldsID="4cc854554b8e2209190e65358d33a408" ns2:_="" ns3:_="">
    <xsd:import namespace="ad0ed42a-ddb1-49c2-b767-45ed578a45f0"/>
    <xsd:import namespace="f6f0cf4d-9654-4a12-9e8e-13bd18a612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0ed42a-ddb1-49c2-b767-45ed578a45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c2963ac-bc47-45f0-9df5-d8c4f725b2a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f0cf4d-9654-4a12-9e8e-13bd18a612d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8eb4cd-7891-44ae-927a-57dcfd5b31f8}" ma:internalName="TaxCatchAll" ma:showField="CatchAllData" ma:web="f6f0cf4d-9654-4a12-9e8e-13bd18a612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A7B219-A8C6-43F8-9D08-E3FB8765C6B0}">
  <ds:schemaRefs>
    <ds:schemaRef ds:uri="ad0ed42a-ddb1-49c2-b767-45ed578a45f0"/>
    <ds:schemaRef ds:uri="f6f0cf4d-9654-4a12-9e8e-13bd18a612d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B50638-4C41-4D1B-B002-738A5B0754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9F2301-B648-464B-951A-780E34B7F76F}">
  <ds:schemaRefs>
    <ds:schemaRef ds:uri="ad0ed42a-ddb1-49c2-b767-45ed578a45f0"/>
    <ds:schemaRef ds:uri="f6f0cf4d-9654-4a12-9e8e-13bd18a612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1367</Words>
  <Application>Microsoft Office PowerPoint</Application>
  <PresentationFormat>Widescreen</PresentationFormat>
  <Paragraphs>239</Paragraphs>
  <Slides>35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35</vt:i4>
      </vt:variant>
    </vt:vector>
  </HeadingPairs>
  <TitlesOfParts>
    <vt:vector size="50" baseType="lpstr">
      <vt:lpstr>Arial</vt:lpstr>
      <vt:lpstr>Calibri</vt:lpstr>
      <vt:lpstr>Calibri Light</vt:lpstr>
      <vt:lpstr>Century Gothic</vt:lpstr>
      <vt:lpstr>Helvetica</vt:lpstr>
      <vt:lpstr>Montserrat</vt:lpstr>
      <vt:lpstr>Montserrat SemiBold</vt:lpstr>
      <vt:lpstr>Proxima Soft</vt:lpstr>
      <vt:lpstr>Proxima Soft Semibold</vt:lpstr>
      <vt:lpstr>1_Office Theme</vt:lpstr>
      <vt:lpstr>1_Custom Design</vt:lpstr>
      <vt:lpstr>Custom Design</vt:lpstr>
      <vt:lpstr>2_Custom Design</vt:lpstr>
      <vt:lpstr>3_Custom Design</vt:lpstr>
      <vt:lpstr>Office Theme</vt:lpstr>
      <vt:lpstr>PowerPoint Presentation</vt:lpstr>
      <vt:lpstr>Housekeeping</vt:lpstr>
      <vt:lpstr>Agenda</vt:lpstr>
      <vt:lpstr>Poll</vt:lpstr>
      <vt:lpstr>Step-Wise Approach</vt:lpstr>
      <vt:lpstr>Deciding Whether to Change EHRs</vt:lpstr>
      <vt:lpstr>PowerPoint Presentation</vt:lpstr>
      <vt:lpstr>Main Goals</vt:lpstr>
      <vt:lpstr>Considering the Financial Impact</vt:lpstr>
      <vt:lpstr>Considering the Financial Impact</vt:lpstr>
      <vt:lpstr>Selecting a New EHR Vendor</vt:lpstr>
      <vt:lpstr>Most Frequently Used EHR Vendors</vt:lpstr>
      <vt:lpstr>NYS FQHC EHR Breakdown</vt:lpstr>
      <vt:lpstr>Outsourcing EHR Vendors</vt:lpstr>
      <vt:lpstr>Assemble a Multidisciplinary EHR Team</vt:lpstr>
      <vt:lpstr>Build a Data Governance Committee</vt:lpstr>
      <vt:lpstr>Poll</vt:lpstr>
      <vt:lpstr>Executing an EHR Transition</vt:lpstr>
      <vt:lpstr>Executing an EHR Transition</vt:lpstr>
      <vt:lpstr>Training</vt:lpstr>
      <vt:lpstr>Post-Implementation Monitoring</vt:lpstr>
      <vt:lpstr>Peer Spotlight: The Chautauqua Center</vt:lpstr>
      <vt:lpstr>The Chautauqua Center</vt:lpstr>
      <vt:lpstr>About Us</vt:lpstr>
      <vt:lpstr>Process</vt:lpstr>
      <vt:lpstr>Preparing and Implementing the Transition</vt:lpstr>
      <vt:lpstr>Post Implementation Work</vt:lpstr>
      <vt:lpstr>Challenges/Lessons Learned</vt:lpstr>
      <vt:lpstr>Highlights/Promising Practices</vt:lpstr>
      <vt:lpstr>Recommendations</vt:lpstr>
      <vt:lpstr>USB Devices</vt:lpstr>
      <vt:lpstr>PowerPoint Presentation</vt:lpstr>
      <vt:lpstr>Resources</vt:lpstr>
      <vt:lpstr>EHR Resources</vt:lpstr>
      <vt:lpstr>EHR Transition Webinar Evaluation Survey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EHR Transition Webinar</dc:title>
  <dc:creator>Apsara Ahmed</dc:creator>
  <cp:lastModifiedBy>Hannah Woodman</cp:lastModifiedBy>
  <cp:revision>3</cp:revision>
  <dcterms:created xsi:type="dcterms:W3CDTF">2022-05-20T12:55:46Z</dcterms:created>
  <dcterms:modified xsi:type="dcterms:W3CDTF">2022-07-13T16:57:30Z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0x01010060A3799D4943B745AF88F9EAE55998A8</vt:lpwstr>
  </property>
  <property fmtid="{D5CDD505-2E9C-101B-9397-08002B2CF9AE}" pid="3" name="MediaServiceImageTags">
    <vt:lpwstr/>
  </property>
</Properties>
</file>