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C293E-CE5B-42D5-94CD-F8E3FCE1F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3E6492-E46F-4475-8625-ABF0CC601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96DE0-9D00-419A-91A0-E56B23C4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D9D5-00B7-467B-95E3-DD405634EA2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C244E-DABF-4E3C-B1E0-B865D29E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1176A-DF99-4D71-8CC9-06A68C47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5243-0A94-47D5-9290-9DCEFE81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3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A40F4-A7E5-4694-9295-A49105724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2B3214-FCC9-4EEE-B197-662F44770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E5B7D-DD30-414F-A049-DD218C27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D9D5-00B7-467B-95E3-DD405634EA2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8403F-750A-4EEC-BAC2-C9AC5A477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39429-CDAE-4E0E-A510-7B04617E1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5243-0A94-47D5-9290-9DCEFE81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3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AB46C0-54AC-4488-852E-1E96858A08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9EB708-24AD-4D42-A600-0C249CC4E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D4554-0EF4-4F07-9D35-64BDDDF3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D9D5-00B7-467B-95E3-DD405634EA2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2F8D4-0178-473C-AA69-2154E85A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C5C4B-A06C-4C04-B0D9-4079D06FA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5243-0A94-47D5-9290-9DCEFE81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0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17C1-02BA-4A70-AEA7-EB73C026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9F502-DCFC-4B80-AD63-621576F71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14A95-933C-4117-BE34-0E9826B5C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D9D5-00B7-467B-95E3-DD405634EA2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AF5DD-0311-442C-AE7E-5DA008171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19C73-7DF9-44CC-89D3-C615D1FA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5243-0A94-47D5-9290-9DCEFE81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0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E7D46-42DF-4492-8870-9C0A2E035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0E5C7-7BC7-4670-B815-9B6173109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00CAE-DD08-4013-A069-60EF43C6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D9D5-00B7-467B-95E3-DD405634EA2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5524B-EA56-4453-9F63-7E97F5E36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29270-805C-430C-A9B4-C2592920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5243-0A94-47D5-9290-9DCEFE81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6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EF5C-4DDB-4ACB-BA6B-7E04D1C0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31DE-4F1C-4892-B955-D7FC318FC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FAAD9-5689-4884-8593-119C17E56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57088-84B6-4F65-AB2C-01CB41E5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D9D5-00B7-467B-95E3-DD405634EA2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ED8BF-AB7A-4992-94EC-AE3AAAA8C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43315-70CC-471E-88B3-56293CF8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5243-0A94-47D5-9290-9DCEFE81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7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4AE2E-48E2-456C-BFEC-D47CD04B0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A1BC1-7186-4B10-BD78-59B03F32A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D132B1-0324-4D33-B08A-331FF6A45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7DFAE4-FB80-41ED-9B11-D308BCC6D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E1947D-C154-4288-BF1E-2EDCFFC83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963363-BB29-443F-B7CE-5D4123F1E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D9D5-00B7-467B-95E3-DD405634EA2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248BC4-22AD-49CE-BA5F-14F070DA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9F894C-3F6D-4C1C-BF1F-2E8D0655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5243-0A94-47D5-9290-9DCEFE81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7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19442-51F4-41C6-BB11-E2BDAF198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C5384F-4DFB-4358-A539-2332D3FBA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D9D5-00B7-467B-95E3-DD405634EA2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F137CE-67EC-4D76-9693-D605C12C0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0B7C8-8AD9-49D4-AA00-6FBE5D08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5243-0A94-47D5-9290-9DCEFE81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778ED8-5A14-4A85-AAF8-BD2C7761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D9D5-00B7-467B-95E3-DD405634EA2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06FC5-E371-413A-8990-B8F5E9713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F664A-7954-4CD7-8AA8-4F3DDFAC9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5243-0A94-47D5-9290-9DCEFE81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3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D7AB1-BBFF-4DC0-A02D-1341D3A35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1531-4B92-4C0E-98FD-6BFE5D6D6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788DE-BD96-419A-B76B-07A243284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19581-6A51-438D-AADC-626124162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D9D5-00B7-467B-95E3-DD405634EA2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4F3C4-1F8A-4930-9A48-29C7D73C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133BF-F20C-4293-B7E6-1DA2758B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5243-0A94-47D5-9290-9DCEFE81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1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29A70-FF50-4852-A145-86A4C88F9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7E2157-E7D5-477C-9554-D4055A8AAC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E2599-9BF6-4DE2-A9FA-955139D87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60402-2F16-404B-BC69-F2C90850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D9D5-00B7-467B-95E3-DD405634EA2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E402F-1001-4A22-BA64-999E7A7C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0DF1A-4252-42AF-8AF1-E5ADB2D2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5243-0A94-47D5-9290-9DCEFE81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0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AAF72F-6E7A-48B8-BD32-BF5DE4752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09825-DFEB-4BDD-B6F4-F199F0F2E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3B2C9-E8C2-4C21-A4FC-97BFA81BA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FD9D5-00B7-467B-95E3-DD405634EA26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38DA6-9944-44A4-9410-34F4AB202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6706E-0ECC-4806-BBD9-7DCBFE7CF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25243-0A94-47D5-9290-9DCEFE810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Text&#10;&#10;Description automatically generated with medium confidence">
            <a:extLst>
              <a:ext uri="{FF2B5EF4-FFF2-40B4-BE49-F238E27FC236}">
                <a16:creationId xmlns:a16="http://schemas.microsoft.com/office/drawing/2014/main" id="{16F47A04-7217-4D87-B33F-1AF364FA8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B2A46145-AF6E-4C06-8051-B30F8EC99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229725" y="1635125"/>
            <a:ext cx="2762250" cy="1679575"/>
          </a:xfrm>
        </p:spPr>
      </p:sp>
    </p:spTree>
    <p:extLst>
      <p:ext uri="{BB962C8B-B14F-4D97-AF65-F5344CB8AC3E}">
        <p14:creationId xmlns:p14="http://schemas.microsoft.com/office/powerpoint/2010/main" val="3456179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Woodman</dc:creator>
  <cp:lastModifiedBy>Hannah Woodman</cp:lastModifiedBy>
  <cp:revision>3</cp:revision>
  <dcterms:created xsi:type="dcterms:W3CDTF">2022-02-24T15:15:24Z</dcterms:created>
  <dcterms:modified xsi:type="dcterms:W3CDTF">2022-02-24T16:47:30Z</dcterms:modified>
</cp:coreProperties>
</file>