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239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7C13-5993-4339-9B21-CDE9C6AC57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DE2F-F9A6-4068-9C00-ED355C87B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1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7C13-5993-4339-9B21-CDE9C6AC57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DE2F-F9A6-4068-9C00-ED355C87B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4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7C13-5993-4339-9B21-CDE9C6AC57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DE2F-F9A6-4068-9C00-ED355C87B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6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7C13-5993-4339-9B21-CDE9C6AC57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DE2F-F9A6-4068-9C00-ED355C87B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6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7C13-5993-4339-9B21-CDE9C6AC57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DE2F-F9A6-4068-9C00-ED355C87B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4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7C13-5993-4339-9B21-CDE9C6AC57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DE2F-F9A6-4068-9C00-ED355C87B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0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7C13-5993-4339-9B21-CDE9C6AC57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DE2F-F9A6-4068-9C00-ED355C87B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6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7C13-5993-4339-9B21-CDE9C6AC57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DE2F-F9A6-4068-9C00-ED355C87B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7C13-5993-4339-9B21-CDE9C6AC57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DE2F-F9A6-4068-9C00-ED355C87B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0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7C13-5993-4339-9B21-CDE9C6AC57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DE2F-F9A6-4068-9C00-ED355C87B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4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7C13-5993-4339-9B21-CDE9C6AC57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DE2F-F9A6-4068-9C00-ED355C87B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6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87C13-5993-4339-9B21-CDE9C6AC57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FDE2F-F9A6-4068-9C00-ED355C87B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6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file:///C:/Users/acohen/Documents/Interoperability%20placeholder%20slide.pptx#-1,5,Interoperability: more than just a Health Technology buzzword?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he History of Healthcare Technology and the Evolution of EHR">
            <a:hlinkClick r:id="rId2" action="ppaction://hlinkpres?slideindex=5&amp;slidetitle=Interoperability: more than just a Health Technology buzzword?"/>
            <a:extLst>
              <a:ext uri="{FF2B5EF4-FFF2-40B4-BE49-F238E27FC236}">
                <a16:creationId xmlns:a16="http://schemas.microsoft.com/office/drawing/2014/main" id="{06569240-6750-449F-8162-DD37E433A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984151" cy="10938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195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A3799D4943B745AF88F9EAE55998A8" ma:contentTypeVersion="12" ma:contentTypeDescription="Create a new document." ma:contentTypeScope="" ma:versionID="7b10f5eaf8a4307e59db3feb12b7f4e8">
  <xsd:schema xmlns:xsd="http://www.w3.org/2001/XMLSchema" xmlns:xs="http://www.w3.org/2001/XMLSchema" xmlns:p="http://schemas.microsoft.com/office/2006/metadata/properties" xmlns:ns2="ad0ed42a-ddb1-49c2-b767-45ed578a45f0" xmlns:ns3="f6f0cf4d-9654-4a12-9e8e-13bd18a612d7" targetNamespace="http://schemas.microsoft.com/office/2006/metadata/properties" ma:root="true" ma:fieldsID="58892c77dd1a93930e5522e81a2711a5" ns2:_="" ns3:_="">
    <xsd:import namespace="ad0ed42a-ddb1-49c2-b767-45ed578a45f0"/>
    <xsd:import namespace="f6f0cf4d-9654-4a12-9e8e-13bd18a612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0ed42a-ddb1-49c2-b767-45ed578a45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f0cf4d-9654-4a12-9e8e-13bd18a612d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B79B32-D1DE-45D3-B92F-8B85A3E9E390}"/>
</file>

<file path=customXml/itemProps2.xml><?xml version="1.0" encoding="utf-8"?>
<ds:datastoreItem xmlns:ds="http://schemas.openxmlformats.org/officeDocument/2006/customXml" ds:itemID="{FFB356A0-E301-475D-B8A9-3BC5BE5B1044}"/>
</file>

<file path=customXml/itemProps3.xml><?xml version="1.0" encoding="utf-8"?>
<ds:datastoreItem xmlns:ds="http://schemas.openxmlformats.org/officeDocument/2006/customXml" ds:itemID="{8B55FF4B-1DD7-457C-AC80-1E38A626D58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Cohen</dc:creator>
  <cp:lastModifiedBy>Alexandra Cohen</cp:lastModifiedBy>
  <cp:revision>2</cp:revision>
  <dcterms:created xsi:type="dcterms:W3CDTF">2020-01-28T12:27:31Z</dcterms:created>
  <dcterms:modified xsi:type="dcterms:W3CDTF">2020-01-28T12:35:34Z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0x01010060A3799D4943B745AF88F9EAE55998A8</vt:lpwstr>
  </property>
</Properties>
</file>